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地球是太阳系中的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A．彗星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B．行星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C．恒星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D．卫星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在各种单色光中，被称为三原色光的是      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A．红、绿、蓝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B．红、黄、蓝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C．红、黄、绿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D．黄、绿、蓝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吹奏竖笛时，用手指按压不同笛孔的目的是为了改变笛声的      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A．响度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B．音调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C．音色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D．振幅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四冲程热机工作时，将内能转化为机械能的是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A. 吸气冲程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B. 压缩冲程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C. 做功冲程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D. 排气冲程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下列物体中所受重力约为0.5牛的是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A．一瓶矿泉水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B．一只鸡蛋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C．一枚一元硬币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D．一枚针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汽车发动机用水作冷却液是因为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A．水没有腐蚀作用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B．水的密度大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C．取水方便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D．水的比热容大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甲、乙两物体同时同地沿同一直线出发做匀速直线运动，甲运动3秒时通过的路程为3米。此时甲、乙间的距离为6米。则在图1所示的s-t图像中</a:t>
            </a:r>
            <a:endParaRPr lang="en-US" sz="1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828800"/>
            <a:ext cx="1828800" cy="168302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7432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A．甲的s-t图可能为图线c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27432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B．甲的s-t图可能为图线b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27432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C．乙的s-t图一定为图线a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27432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D．乙的s-t图可能为图线b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800" dirty="0">
                <a:solidFill>
                  <a:srgbClr val="363636"/>
                </a:solidFill>
              </a:rPr>
              <a:t>在图2所示的电路中，电源电压保持不变。当电键S由断开到闭合时，变小的是</a:t>
            </a:r>
            <a:endParaRPr lang="en-US" sz="1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828800"/>
            <a:ext cx="1828800" cy="176732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743200" y="18288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A．电压表V的示数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2743200" y="22860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B．电流表A1的示数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2743200" y="27432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C．电压表V示数与电流表A示数的比值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2743200" y="32004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l"/>
            <a:r>
              <a:rPr lang="en-US" sz="1400" dirty="0">
                <a:solidFill>
                  <a:srgbClr val="363636"/>
                </a:solidFill>
              </a:rPr>
              <a:t>D．电压表V示数与电流表A示数的乘积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2022-07-05T14:55:01Z</dcterms:created>
  <dcterms:modified xsi:type="dcterms:W3CDTF">2022-07-05T14:55:01Z</dcterms:modified>
</cp:coreProperties>
</file>