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在原子中，带负电的是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A．质子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B．中子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C．电子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D．原子核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重为2.98牛，体积为1×10</a:t>
            </a:r>
            <a:pPr algn="l"/>
            <a:r>
              <a:rPr lang="en-US" sz="1800" baseline="30000" dirty="0">
                <a:solidFill>
                  <a:srgbClr val="363636"/>
                </a:solidFill>
              </a:rPr>
              <a:t>−4</a:t>
            </a:r>
            <a:pPr algn="l"/>
            <a:r>
              <a:rPr lang="en-US" sz="1800" dirty="0">
                <a:solidFill>
                  <a:srgbClr val="363636"/>
                </a:solidFill>
              </a:rPr>
              <a:t>米</a:t>
            </a:r>
            <a:pPr algn="l"/>
            <a:r>
              <a:rPr lang="en-US" sz="1800" baseline="30000" dirty="0">
                <a:solidFill>
                  <a:srgbClr val="363636"/>
                </a:solidFill>
              </a:rPr>
              <a:t>3</a:t>
            </a:r>
            <a:pPr algn="l"/>
            <a:r>
              <a:rPr lang="en-US" sz="1800" dirty="0">
                <a:solidFill>
                  <a:srgbClr val="363636"/>
                </a:solidFill>
              </a:rPr>
              <a:t>的物体A浸没在水中，受到的浮力为_____牛；若在始终浸没的情况下，用细绳竖直拉着它匀速上升1米，则拉力大小为_____牛，拉力所做的功为______焦。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秒内通过某导体横截面的电荷量为4库，通过该导体的电流为_____安，若该导体两端电压为8伏，则导体的电阻为______欧。若将该导体两端的电压改变为4伏，它的电阻为_____欧。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在图3所示的电路中，电源电压保持不变，电阻R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2</a:t>
            </a:r>
            <a:pPr algn="l"/>
            <a:r>
              <a:rPr lang="en-US" sz="1800" dirty="0">
                <a:solidFill>
                  <a:srgbClr val="363636"/>
                </a:solidFill>
              </a:rPr>
              <a:t>＝2R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。闭合开关S，电压表的示数为U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0</a:t>
            </a:r>
            <a:pPr algn="l"/>
            <a:r>
              <a:rPr lang="en-US" sz="1800" dirty="0">
                <a:solidFill>
                  <a:srgbClr val="363636"/>
                </a:solidFill>
              </a:rPr>
              <a:t>，电路正常工作。一段时间后，电压表的示数变为零。已知电路中仅有一处故障，且只发生在电阻R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或R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2</a:t>
            </a:r>
            <a:pPr algn="l"/>
            <a:r>
              <a:rPr lang="en-US" sz="1800" dirty="0">
                <a:solidFill>
                  <a:srgbClr val="363636"/>
                </a:solidFill>
              </a:rPr>
              <a:t>上。现提供一个完好的电阻R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3</a:t>
            </a:r>
            <a:pPr algn="l"/>
            <a:r>
              <a:rPr lang="en-US" sz="1800" dirty="0">
                <a:solidFill>
                  <a:srgbClr val="363636"/>
                </a:solidFill>
              </a:rPr>
              <a:t>（R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3</a:t>
            </a:r>
            <a:pPr algn="l"/>
            <a:r>
              <a:rPr lang="en-US" sz="1800" dirty="0">
                <a:solidFill>
                  <a:srgbClr val="363636"/>
                </a:solidFill>
              </a:rPr>
              <a:t>＝R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2</a:t>
            </a:r>
            <a:pPr algn="l"/>
            <a:r>
              <a:rPr lang="en-US" sz="1800" dirty="0">
                <a:solidFill>
                  <a:srgbClr val="363636"/>
                </a:solidFill>
              </a:rPr>
              <a:t>）来替换图3电路中的一个电阻，从而判断故障，请写出电阻R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3</a:t>
            </a:r>
            <a:pPr algn="l"/>
            <a:r>
              <a:rPr lang="en-US" sz="1800" dirty="0">
                <a:solidFill>
                  <a:srgbClr val="363636"/>
                </a:solidFill>
              </a:rPr>
              <a:t>替换的对象、闭合开关S后电压表的示数及对应的故障。______________________________________________________。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3459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某同学准备在暑期到北京去旅游，他从网上查询得到了下列信息：飞机从上海到北京的航程约为1200千米，用时大约2小时5分钟，飞机每人每百千米消耗能量约1.05×10</a:t>
            </a:r>
            <a:pPr algn="l"/>
            <a:r>
              <a:rPr lang="en-US" sz="1800" baseline="30000" dirty="0">
                <a:solidFill>
                  <a:srgbClr val="363636"/>
                </a:solidFill>
              </a:rPr>
              <a:t>8</a:t>
            </a:r>
            <a:pPr algn="l"/>
            <a:r>
              <a:rPr lang="en-US" sz="1800" dirty="0">
                <a:solidFill>
                  <a:srgbClr val="363636"/>
                </a:solidFill>
              </a:rPr>
              <a:t>焦；高铁从上海到北京的路程约为1300千米，用时大约4小时48分钟，它的能量消耗为0.04千瓦·小时/（千米·座位）。如果他征求你的意见，你会给他怎样的合理建议？说说你的理由。_______________________________________________________________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最先发现电流磁效应的科学家是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A．牛顿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B．奥斯特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C．欧姆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D．焦耳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接听电话时一听对方说话声，就能分辨出对方是否是熟悉的人，这主要依据是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D．频率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把放大镜正对太阳光，可在距放大镜10厘米处得到一个最小最亮的光斑；若用此放大镜来放大观察邮票上的细小部分，则邮票到透镜的距离应该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A．小于10厘米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B．等于10厘米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C．在10厘米到20厘米之间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D．大于20厘米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甲、乙两辆车同时在同一平直道路上向东做匀速直线运动，它们的s-t图像如图1所示，经过8秒两车相距40米。若甲、乙的速度分别为v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甲</a:t>
            </a:r>
            <a:pPr algn="l"/>
            <a:r>
              <a:rPr lang="en-US" sz="1800" dirty="0">
                <a:solidFill>
                  <a:srgbClr val="363636"/>
                </a:solidFill>
              </a:rPr>
              <a:t>、v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乙</a:t>
            </a:r>
            <a:pPr algn="l"/>
            <a:r>
              <a:rPr lang="en-US" sz="1800" dirty="0">
                <a:solidFill>
                  <a:srgbClr val="363636"/>
                </a:solidFill>
              </a:rPr>
              <a:t>，则它们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8227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 .以乙为参照物，甲是静止的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 以甲为参照物，乙向东运动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 可能从同一点出发，且v</a:t>
            </a:r>
            <a:pPr algn="l"/>
            <a:r>
              <a:rPr lang="en-US" sz="1400" baseline="-40000" dirty="0">
                <a:solidFill>
                  <a:srgbClr val="363636"/>
                </a:solidFill>
              </a:rPr>
              <a:t>甲</a:t>
            </a:r>
            <a:pPr algn="l"/>
            <a:r>
              <a:rPr lang="en-US" sz="1400" dirty="0">
                <a:solidFill>
                  <a:srgbClr val="363636"/>
                </a:solidFill>
              </a:rPr>
              <a:t>＝10米/秒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 一定从同一点出发，且v</a:t>
            </a:r>
            <a:pPr algn="l"/>
            <a:r>
              <a:rPr lang="en-US" sz="1400" baseline="-40000" dirty="0">
                <a:solidFill>
                  <a:srgbClr val="363636"/>
                </a:solidFill>
              </a:rPr>
              <a:t>乙</a:t>
            </a:r>
            <a:pPr algn="l"/>
            <a:r>
              <a:rPr lang="en-US" sz="1400" dirty="0">
                <a:solidFill>
                  <a:srgbClr val="363636"/>
                </a:solidFill>
              </a:rPr>
              <a:t>＝5米/秒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在图2所示的电路中，电阻R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的阻值为10欧，滑动变阻器滑片P位于中点。用一阻值为20欧的电阻替换R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后，可能使电流表示数与替换R</a:t>
            </a:r>
            <a:pPr algn="l"/>
            <a:r>
              <a:rPr lang="en-US" sz="1800" baseline="-400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前相同的方法是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5883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A电源电压不变，不移动滑片P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B电源电压不变，向右移动滑片P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C减小电源电压，不移动滑片P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D增大电源电压，向左移动滑片P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上海地区家庭电路电压是______伏；今年3月8日世界第二大水电站白鹤滩水电站建成完工，它的发电机工作时将水能转化为______能；并通过______输电线路（选填“高压”或“低压”）将其输送到远方。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摄氏温标规定，在标准大气压下沸水的温度为______℃。神舟十三号返回舱降落时，以地面为参照物，返回舱是______的（选填“运动”或“静止”）；里面宇航员的惯性将_______（选填“增大”、“不变”或“减小”）。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生活中蕴含着很多物理知识：鞋底制有花纹，是用来增大_____，起到防止打滑的作用；将窗户的双层玻璃间抽成真空，它主要起到隔热和______作用；电热水瓶上的水位计，是利用_______原理制成的。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2022-07-26T13:36:28Z</dcterms:created>
  <dcterms:modified xsi:type="dcterms:W3CDTF">2022-07-26T13:36:28Z</dcterms:modified>
</cp:coreProperties>
</file>