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2" r:id="rId4"/>
    <p:sldId id="264" r:id="rId5"/>
    <p:sldId id="258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8E5347-5DA8-4D45-A506-22965903E26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83167D-3F22-4067-BE3E-4BF37ABBCD3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,http:/%5b::1" TargetMode="External"/><Relationship Id="rId2" Type="http://schemas.openxmlformats.org/officeDocument/2006/relationships/hyperlink" Target="http://[::1]/gesica_repo/roo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Manuel Développeur GESICA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Explication des informations concernant le développement de GESICA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6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BACK-OFFICE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fois toute la configuration faite vous êtes aptes à travailler sur le projet</a:t>
            </a:r>
          </a:p>
          <a:p>
            <a:r>
              <a:rPr lang="fr-FR" dirty="0" smtClean="0"/>
              <a:t>Ouvrez votre navigateur </a:t>
            </a:r>
            <a:r>
              <a:rPr lang="fr-FR" dirty="0"/>
              <a:t>et entrez : </a:t>
            </a:r>
            <a:r>
              <a:rPr lang="fr-FR" dirty="0" smtClean="0">
                <a:hlinkClick r:id="rId2"/>
              </a:rPr>
              <a:t>$(HOST)/gesica_repo/root/</a:t>
            </a:r>
            <a:endParaRPr lang="fr-FR" dirty="0" smtClean="0"/>
          </a:p>
          <a:p>
            <a:pPr lvl="1"/>
            <a:r>
              <a:rPr lang="fr-FR" dirty="0" smtClean="0"/>
              <a:t>Remplacez $(HOST) par l’</a:t>
            </a:r>
            <a:r>
              <a:rPr lang="fr-FR" dirty="0" err="1" smtClean="0"/>
              <a:t>hote</a:t>
            </a:r>
            <a:r>
              <a:rPr lang="fr-FR" dirty="0" smtClean="0"/>
              <a:t>( http://localhost , </a:t>
            </a:r>
            <a:r>
              <a:rPr lang="fr-FR" dirty="0" smtClean="0">
                <a:hlinkClick r:id="rId3"/>
              </a:rPr>
              <a:t>http://localhost:8000, http://[::1</a:t>
            </a:r>
            <a:r>
              <a:rPr lang="fr-FR" dirty="0" smtClean="0"/>
              <a:t>],...) </a:t>
            </a:r>
          </a:p>
          <a:p>
            <a:pPr lvl="1"/>
            <a:r>
              <a:rPr lang="fr-FR" dirty="0" smtClean="0"/>
              <a:t>Entrez comme nom d’utilisateur « </a:t>
            </a:r>
            <a:r>
              <a:rPr lang="fr-FR" dirty="0" err="1" smtClean="0"/>
              <a:t>dinov</a:t>
            </a:r>
            <a:r>
              <a:rPr lang="fr-FR" dirty="0" smtClean="0"/>
              <a:t> » et comme mot de passe « </a:t>
            </a:r>
            <a:r>
              <a:rPr lang="fr-FR" dirty="0" err="1" smtClean="0"/>
              <a:t>dinov</a:t>
            </a:r>
            <a:r>
              <a:rPr lang="fr-FR" dirty="0" smtClean="0"/>
              <a:t>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7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BACK-OFFICE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229600" cy="19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9552" y="472514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vous arrivez à parcourir le back-office correctement alors tout est configuré comme il faut sinon retournez à la partie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fr-FR" dirty="0" smtClean="0"/>
              <a:t>Rendez vous à la partie statut abonné et entrez « Test123456789 » comme code de l’entreprise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Vous obtenez des détails sur l’entreprise et sur les échéances.</a:t>
            </a:r>
          </a:p>
          <a:p>
            <a:pPr marL="859536" lvl="1" indent="-457200"/>
            <a:r>
              <a:rPr lang="fr-FR" dirty="0" smtClean="0"/>
              <a:t>Chaque échéance correspond à une période pendant laquelle l’application sera fonctionnelle</a:t>
            </a:r>
          </a:p>
          <a:p>
            <a:pPr marL="859536" lvl="1" indent="-457200"/>
            <a:r>
              <a:rPr lang="fr-FR" dirty="0" smtClean="0"/>
              <a:t>Avec la possibilité de rajouter des mois à l’entreprise utilisatrice</a:t>
            </a:r>
          </a:p>
          <a:p>
            <a:pPr marL="859536" lvl="1" indent="-457200"/>
            <a:endParaRPr lang="fr-FR" dirty="0" smtClean="0"/>
          </a:p>
          <a:p>
            <a:pPr marL="402336" lvl="1" indent="0">
              <a:buNone/>
            </a:pPr>
            <a:endParaRPr lang="fr-FR" dirty="0" smtClean="0"/>
          </a:p>
          <a:p>
            <a:pPr marL="402336" lvl="1" indent="0">
              <a:buNone/>
            </a:pPr>
            <a:endParaRPr lang="fr-FR" dirty="0"/>
          </a:p>
          <a:p>
            <a:pPr marL="859536" lvl="1" indent="-45720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2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FRONT-OFFICE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section explique le fonctionnement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75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ZONE ADMINISTRATEUR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Entrez dans la barre d’adresse du navigateur $(HOST)/</a:t>
            </a:r>
            <a:r>
              <a:rPr lang="fr-FR" dirty="0" err="1" smtClean="0"/>
              <a:t>gesica_repo</a:t>
            </a:r>
            <a:r>
              <a:rPr lang="fr-FR" dirty="0" smtClean="0"/>
              <a:t>/ </a:t>
            </a:r>
          </a:p>
          <a:p>
            <a:pPr lvl="1"/>
            <a:r>
              <a:rPr lang="fr-FR" dirty="0" smtClean="0"/>
              <a:t>Si tout est configuré correctement un formulaire de connexion s’affiche, ce formulaire permet à l’admin d’une entreprise de se connecter. </a:t>
            </a:r>
          </a:p>
          <a:p>
            <a:pPr lvl="1"/>
            <a:r>
              <a:rPr lang="fr-FR" dirty="0" smtClean="0"/>
              <a:t>Le bouton « Rester connecter » active le mécanisme des cookies, afin de ne pas obliger chaque fois l’admin à se connecter. Les utilisateurs seront automatiquement redirigés vers le formulaire de connexion de caisse.</a:t>
            </a:r>
          </a:p>
          <a:p>
            <a:pPr lvl="1"/>
            <a:r>
              <a:rPr lang="fr-FR" dirty="0" smtClean="0"/>
              <a:t>Entrez les informations suivantes pour vous connecter en tant que développeur:</a:t>
            </a:r>
          </a:p>
          <a:p>
            <a:pPr lvl="2"/>
            <a:r>
              <a:rPr lang="fr-FR" u="sng" dirty="0" smtClean="0"/>
              <a:t>Code</a:t>
            </a:r>
            <a:r>
              <a:rPr lang="fr-FR" dirty="0" smtClean="0"/>
              <a:t> : Test123456789</a:t>
            </a:r>
          </a:p>
          <a:p>
            <a:pPr lvl="2"/>
            <a:r>
              <a:rPr lang="fr-FR" u="sng" dirty="0" smtClean="0"/>
              <a:t>Pseudo</a:t>
            </a:r>
            <a:r>
              <a:rPr lang="fr-FR" dirty="0" smtClean="0"/>
              <a:t> : admin</a:t>
            </a:r>
          </a:p>
          <a:p>
            <a:pPr lvl="2"/>
            <a:r>
              <a:rPr lang="fr-FR" u="sng" dirty="0" smtClean="0"/>
              <a:t>Mot</a:t>
            </a:r>
            <a:r>
              <a:rPr lang="fr-FR" dirty="0" smtClean="0"/>
              <a:t> </a:t>
            </a:r>
            <a:r>
              <a:rPr lang="fr-FR" u="sng" dirty="0" smtClean="0"/>
              <a:t>de</a:t>
            </a:r>
            <a:r>
              <a:rPr lang="fr-FR" dirty="0" smtClean="0"/>
              <a:t> </a:t>
            </a:r>
            <a:r>
              <a:rPr lang="fr-FR" u="sng" dirty="0" smtClean="0"/>
              <a:t>passe</a:t>
            </a:r>
            <a:r>
              <a:rPr lang="fr-FR" dirty="0" smtClean="0"/>
              <a:t> : test0000</a:t>
            </a:r>
          </a:p>
        </p:txBody>
      </p:sp>
    </p:spTree>
    <p:extLst>
      <p:ext uri="{BB962C8B-B14F-4D97-AF65-F5344CB8AC3E}">
        <p14:creationId xmlns:p14="http://schemas.microsoft.com/office/powerpoint/2010/main" val="14823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ZONE ADMINISTRATEUR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4123"/>
            <a:ext cx="8229600" cy="403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5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ZONE ADMINISTRATEUR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L’admin à la possibilité d’ajouter/supprimer/modifier des gestionnaires(caisses)</a:t>
            </a:r>
          </a:p>
          <a:p>
            <a:r>
              <a:rPr lang="fr-FR" dirty="0" smtClean="0"/>
              <a:t>Accéder à des états de sortie</a:t>
            </a:r>
          </a:p>
          <a:p>
            <a:r>
              <a:rPr lang="fr-FR" dirty="0" smtClean="0"/>
              <a:t>…</a:t>
            </a:r>
          </a:p>
          <a:p>
            <a:r>
              <a:rPr lang="fr-FR" i="1" dirty="0" smtClean="0"/>
              <a:t>Ce document n’étant pas un manuel d’utilisation tout ça ne sera pas vu. </a:t>
            </a:r>
          </a:p>
        </p:txBody>
      </p:sp>
    </p:spTree>
    <p:extLst>
      <p:ext uri="{BB962C8B-B14F-4D97-AF65-F5344CB8AC3E}">
        <p14:creationId xmlns:p14="http://schemas.microsoft.com/office/powerpoint/2010/main" val="725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CAISSE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L’administrateur peut se déconnecter de manière spéciale afin de permettre à ses gestionnaires de se connecter</a:t>
            </a:r>
          </a:p>
          <a:p>
            <a:r>
              <a:rPr lang="fr-FR" dirty="0" smtClean="0"/>
              <a:t>Pour ce faire il devra cliquer dans la partie gauche sur « Connexion caisse »</a:t>
            </a:r>
          </a:p>
          <a:p>
            <a:r>
              <a:rPr lang="fr-FR" dirty="0" smtClean="0"/>
              <a:t>Entrez comme nom : « test » et comme mot de passe « test0000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09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CAISSE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caissiers on la possibilité de faire des ventes</a:t>
            </a:r>
          </a:p>
          <a:p>
            <a:r>
              <a:rPr lang="fr-FR" dirty="0" smtClean="0"/>
              <a:t>Et de gérer le magasin…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65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faire dans l’application 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Permettre à un administrateur de se connecter et de voir les différentes opérations qui sont effectués dans son magasin.</a:t>
            </a:r>
          </a:p>
          <a:p>
            <a:pPr lvl="1"/>
            <a:r>
              <a:rPr lang="fr-FR" dirty="0" smtClean="0"/>
              <a:t>Il pourra éventuellement gérer ses gestionnaires etc…</a:t>
            </a:r>
          </a:p>
          <a:p>
            <a:r>
              <a:rPr lang="fr-FR" dirty="0" smtClean="0"/>
              <a:t>Permettre au gestionnaires de se connecter afin de :</a:t>
            </a:r>
          </a:p>
          <a:p>
            <a:pPr lvl="1"/>
            <a:r>
              <a:rPr lang="fr-FR" dirty="0" smtClean="0"/>
              <a:t>Faire des ventes</a:t>
            </a:r>
          </a:p>
          <a:p>
            <a:pPr lvl="1"/>
            <a:r>
              <a:rPr lang="fr-FR" dirty="0" smtClean="0"/>
              <a:t>Consulter la liste des  articles(et faire des opérations dessus)</a:t>
            </a:r>
          </a:p>
          <a:p>
            <a:r>
              <a:rPr lang="fr-FR" dirty="0" smtClean="0"/>
              <a:t>Se servir du site </a:t>
            </a:r>
            <a:r>
              <a:rPr lang="fr-FR" smtClean="0"/>
              <a:t>comme référence.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884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fichier « Modélisation.pdf » présente assez bien le projet </a:t>
            </a:r>
          </a:p>
          <a:p>
            <a:pPr lvl="1"/>
            <a:r>
              <a:rPr lang="fr-FR" dirty="0" smtClean="0"/>
              <a:t>Le cahier de charge et le MCD s’y trouve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Dans ce document il sera question que de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53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GESICA se base sur le fait qu’un espace de commerce(magasin, quincaillerie, supermarché) est une </a:t>
            </a:r>
            <a:r>
              <a:rPr lang="fr-FR" b="1" dirty="0" smtClean="0"/>
              <a:t>entreprise </a:t>
            </a:r>
          </a:p>
          <a:p>
            <a:r>
              <a:rPr lang="fr-FR" dirty="0" smtClean="0"/>
              <a:t>Chaque entreprise à</a:t>
            </a:r>
            <a:r>
              <a:rPr lang="fr-FR" b="1" dirty="0" smtClean="0"/>
              <a:t> un administrateur </a:t>
            </a:r>
            <a:r>
              <a:rPr lang="fr-FR" dirty="0" smtClean="0"/>
              <a:t>(qui peut être vu comme le propriétaire) à qui des rapport doivent être fait concernant les différentes opérations qui ont eut lieu : </a:t>
            </a:r>
          </a:p>
          <a:p>
            <a:pPr lvl="1"/>
            <a:r>
              <a:rPr lang="fr-FR" dirty="0" smtClean="0"/>
              <a:t>Ventes</a:t>
            </a:r>
          </a:p>
          <a:p>
            <a:pPr lvl="1"/>
            <a:r>
              <a:rPr lang="fr-FR" dirty="0" smtClean="0"/>
              <a:t>Ravitaillements</a:t>
            </a:r>
          </a:p>
          <a:p>
            <a:pPr lvl="1"/>
            <a:r>
              <a:rPr lang="fr-FR" dirty="0" smtClean="0"/>
              <a:t>Ajout d’articles…</a:t>
            </a:r>
          </a:p>
          <a:p>
            <a:r>
              <a:rPr lang="fr-FR" dirty="0" smtClean="0"/>
              <a:t>Chaque entreprise comporte aussi en son sain plusieurs </a:t>
            </a:r>
            <a:r>
              <a:rPr lang="fr-FR" b="1" dirty="0" smtClean="0"/>
              <a:t>gestionnaires </a:t>
            </a:r>
            <a:r>
              <a:rPr lang="fr-FR" dirty="0" smtClean="0"/>
              <a:t>(appelés aussi caissières ou caissiers)  qui on la possibilité de:</a:t>
            </a:r>
          </a:p>
          <a:p>
            <a:pPr lvl="1"/>
            <a:r>
              <a:rPr lang="fr-FR" dirty="0" smtClean="0"/>
              <a:t>Réaliser des ventes</a:t>
            </a:r>
          </a:p>
          <a:p>
            <a:pPr lvl="1"/>
            <a:r>
              <a:rPr lang="fr-FR" dirty="0" smtClean="0"/>
              <a:t>Ajouter/Supprimer des article</a:t>
            </a:r>
          </a:p>
          <a:p>
            <a:pPr lvl="1"/>
            <a:r>
              <a:rPr lang="fr-FR" dirty="0" smtClean="0"/>
              <a:t>Faire tout ce qui est de la gestion…</a:t>
            </a:r>
          </a:p>
          <a:p>
            <a:r>
              <a:rPr lang="fr-FR" dirty="0" smtClean="0"/>
              <a:t>Chaque entreprise devra payé une somme périodiquement pour avoir accès au service, une somme associée à une période est appelée </a:t>
            </a:r>
            <a:r>
              <a:rPr lang="fr-FR" b="1" dirty="0" smtClean="0"/>
              <a:t>une échéance.  </a:t>
            </a:r>
            <a:r>
              <a:rPr lang="fr-FR" dirty="0" smtClean="0"/>
              <a:t>Cela sera vu avec plus de détails dans la partie sur le back-office</a:t>
            </a:r>
          </a:p>
          <a:p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106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5" name="Picture 2" descr="E:\Projets\GESICA\GESICA_M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640960" cy="44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5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IMPORTATION BDD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sera expliqué tout ce qui concerne la migration de la 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8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Le MCD ne reflète pas exactement la base de données</a:t>
            </a:r>
          </a:p>
          <a:p>
            <a:pPr lvl="1"/>
            <a:r>
              <a:rPr lang="fr-FR" dirty="0" smtClean="0"/>
              <a:t>Des modifications y on été apportés pour simplifier l’implémentation</a:t>
            </a:r>
          </a:p>
          <a:p>
            <a:r>
              <a:rPr lang="fr-FR" dirty="0" smtClean="0"/>
              <a:t>Après avoir importé la base de données avec un outil adapté(MySQL CLI, </a:t>
            </a:r>
            <a:r>
              <a:rPr lang="fr-FR" dirty="0" err="1" smtClean="0"/>
              <a:t>PHPMyAdmin</a:t>
            </a:r>
            <a:r>
              <a:rPr lang="fr-FR" dirty="0" smtClean="0"/>
              <a:t> , …) les tables suivantes s’y trouveront : </a:t>
            </a:r>
          </a:p>
          <a:p>
            <a:pPr lvl="1"/>
            <a:r>
              <a:rPr lang="fr-FR" dirty="0" smtClean="0"/>
              <a:t>Article 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ontient tout les articles (les produits) de toutes les entreprises ainsi que leurs quantités</a:t>
            </a:r>
          </a:p>
          <a:p>
            <a:pPr lvl="1"/>
            <a:r>
              <a:rPr lang="fr-FR" dirty="0" smtClean="0"/>
              <a:t>Caisse </a:t>
            </a:r>
          </a:p>
          <a:p>
            <a:pPr lvl="2"/>
            <a:r>
              <a:rPr lang="fr-FR" dirty="0" smtClean="0"/>
              <a:t>Contient tout les gestionnaires de toutes les entreprises</a:t>
            </a:r>
          </a:p>
          <a:p>
            <a:pPr lvl="1"/>
            <a:r>
              <a:rPr lang="fr-FR" dirty="0" err="1" smtClean="0"/>
              <a:t>Echeance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Contient les échéances des entreprises(on y reviendra)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3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La suite des tables:</a:t>
            </a:r>
            <a:endParaRPr lang="fr-FR" dirty="0"/>
          </a:p>
          <a:p>
            <a:pPr lvl="1"/>
            <a:r>
              <a:rPr lang="fr-FR" dirty="0"/>
              <a:t>Entreprise </a:t>
            </a:r>
          </a:p>
          <a:p>
            <a:pPr lvl="2"/>
            <a:r>
              <a:rPr lang="fr-FR" dirty="0" smtClean="0"/>
              <a:t>Contient </a:t>
            </a:r>
            <a:r>
              <a:rPr lang="fr-FR" dirty="0"/>
              <a:t>les données des entreprises</a:t>
            </a:r>
          </a:p>
          <a:p>
            <a:pPr lvl="1"/>
            <a:r>
              <a:rPr lang="fr-FR" dirty="0" err="1"/>
              <a:t>Operationentr</a:t>
            </a:r>
            <a:r>
              <a:rPr lang="fr-FR" dirty="0"/>
              <a:t> </a:t>
            </a:r>
          </a:p>
          <a:p>
            <a:pPr lvl="2"/>
            <a:r>
              <a:rPr lang="fr-FR" dirty="0" smtClean="0"/>
              <a:t>Contient </a:t>
            </a:r>
            <a:r>
              <a:rPr lang="fr-FR" dirty="0"/>
              <a:t>toutes les opérations réalisés par toutes les entreprises</a:t>
            </a:r>
          </a:p>
          <a:p>
            <a:pPr lvl="1"/>
            <a:r>
              <a:rPr lang="fr-FR" dirty="0" err="1"/>
              <a:t>Operation_caisse</a:t>
            </a:r>
            <a:r>
              <a:rPr lang="fr-FR" dirty="0"/>
              <a:t> </a:t>
            </a:r>
          </a:p>
          <a:p>
            <a:pPr lvl="2"/>
            <a:r>
              <a:rPr lang="fr-FR" dirty="0" smtClean="0"/>
              <a:t>Contient </a:t>
            </a:r>
            <a:r>
              <a:rPr lang="fr-FR" dirty="0"/>
              <a:t>toutes les opérations de caisses réalisés par toutes les entreprises( Ex : vente, ajout d’articles,…)</a:t>
            </a:r>
          </a:p>
          <a:p>
            <a:pPr lvl="1"/>
            <a:r>
              <a:rPr lang="fr-FR" dirty="0" err="1" smtClean="0"/>
              <a:t>Rel_appro</a:t>
            </a:r>
            <a:endParaRPr lang="fr-FR" dirty="0" smtClean="0"/>
          </a:p>
          <a:p>
            <a:pPr lvl="2"/>
            <a:r>
              <a:rPr lang="fr-FR" dirty="0" smtClean="0"/>
              <a:t>Plus d’infos sur les approvisionnements</a:t>
            </a:r>
            <a:endParaRPr lang="fr-FR" dirty="0"/>
          </a:p>
          <a:p>
            <a:pPr lvl="1"/>
            <a:r>
              <a:rPr lang="fr-FR" dirty="0" err="1" smtClean="0"/>
              <a:t>Rel_paye</a:t>
            </a:r>
            <a:endParaRPr lang="fr-FR" dirty="0" smtClean="0"/>
          </a:p>
          <a:p>
            <a:pPr lvl="2"/>
            <a:r>
              <a:rPr lang="fr-FR" dirty="0" smtClean="0"/>
              <a:t>Cette table est inutilisée</a:t>
            </a:r>
            <a:endParaRPr lang="fr-FR" dirty="0"/>
          </a:p>
          <a:p>
            <a:pPr lvl="1"/>
            <a:r>
              <a:rPr lang="fr-FR" dirty="0" err="1" smtClean="0"/>
              <a:t>Rel_vendre</a:t>
            </a:r>
            <a:endParaRPr lang="fr-FR" dirty="0" smtClean="0"/>
          </a:p>
          <a:p>
            <a:pPr lvl="2"/>
            <a:r>
              <a:rPr lang="fr-FR" dirty="0" smtClean="0"/>
              <a:t>Plus d’informations sur les ventes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17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Avant de pouvoir utiliser l’application il faudrait qu’elle soit configurée pour tourner avec les paramètres de votre SGBD(</a:t>
            </a:r>
            <a:r>
              <a:rPr lang="fr-FR" dirty="0" err="1" smtClean="0"/>
              <a:t>MySQL,Oracle,etc</a:t>
            </a:r>
            <a:r>
              <a:rPr lang="fr-FR" dirty="0" smtClean="0"/>
              <a:t>…) </a:t>
            </a:r>
          </a:p>
          <a:p>
            <a:r>
              <a:rPr lang="fr-FR" dirty="0" smtClean="0"/>
              <a:t>Après avoir importé la base de données entrez dans le code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$(PROJET) </a:t>
            </a:r>
            <a:r>
              <a:rPr lang="fr-FR" dirty="0" smtClean="0"/>
              <a:t>est correspond au répertoire racine du projet</a:t>
            </a:r>
          </a:p>
          <a:p>
            <a:pPr lvl="1"/>
            <a:r>
              <a:rPr lang="fr-FR" dirty="0" smtClean="0"/>
              <a:t>Modifier les informations contenues dans le fichier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 $(PROJET)/application/config/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database.php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»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5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MIGRATIONS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957"/>
            <a:ext cx="8229600" cy="3741412"/>
          </a:xfrm>
        </p:spPr>
      </p:pic>
    </p:spTree>
    <p:extLst>
      <p:ext uri="{BB962C8B-B14F-4D97-AF65-F5344CB8AC3E}">
        <p14:creationId xmlns:p14="http://schemas.microsoft.com/office/powerpoint/2010/main" val="1721067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800</TotalTime>
  <Words>622</Words>
  <Application>Microsoft Office PowerPoint</Application>
  <PresentationFormat>Affichage à l'écran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Urbain</vt:lpstr>
      <vt:lpstr>Manuel Développeur GESICA</vt:lpstr>
      <vt:lpstr>PRESENTATION</vt:lpstr>
      <vt:lpstr>TERMINOLOGIE</vt:lpstr>
      <vt:lpstr>Modèle Conceptuel de Données</vt:lpstr>
      <vt:lpstr>IMPORTATION BDD</vt:lpstr>
      <vt:lpstr>TABLES</vt:lpstr>
      <vt:lpstr>TABLES</vt:lpstr>
      <vt:lpstr>MIGRATION</vt:lpstr>
      <vt:lpstr>MIGRATIONS</vt:lpstr>
      <vt:lpstr>BACK-OFFICE</vt:lpstr>
      <vt:lpstr>BACK-OFFICE</vt:lpstr>
      <vt:lpstr>BACK OFFICE</vt:lpstr>
      <vt:lpstr>FRONT-OFFICE</vt:lpstr>
      <vt:lpstr>ZONE ADMINISTRATEUR</vt:lpstr>
      <vt:lpstr>ZONE ADMINISTRATEUR</vt:lpstr>
      <vt:lpstr>ZONE ADMINISTRATEUR</vt:lpstr>
      <vt:lpstr>GESTION CAISSE</vt:lpstr>
      <vt:lpstr>GESTION CAISSE </vt:lpstr>
      <vt:lpstr>A faire dans l’application mobile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Développeur GESICA</dc:title>
  <dc:creator>Marie Jeanne</dc:creator>
  <cp:lastModifiedBy>Marie Jeanne</cp:lastModifiedBy>
  <cp:revision>86</cp:revision>
  <dcterms:created xsi:type="dcterms:W3CDTF">2018-08-10T19:40:03Z</dcterms:created>
  <dcterms:modified xsi:type="dcterms:W3CDTF">2018-08-11T09:00:14Z</dcterms:modified>
</cp:coreProperties>
</file>