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802189-0EC0-428E-AA6E-0DE9001B1DB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722D5B-95CF-4683-B87F-7DEFE61A5F56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BASE DE DONNEES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JAVA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la classe </a:t>
            </a:r>
            <a:r>
              <a:rPr lang="fr-FR" dirty="0" err="1" smtClean="0"/>
              <a:t>DatabaseConfig</a:t>
            </a:r>
            <a:r>
              <a:rPr lang="fr-FR" dirty="0" smtClean="0"/>
              <a:t> les méthodes qui nous intéressent sont : </a:t>
            </a:r>
          </a:p>
          <a:p>
            <a:pPr lvl="1"/>
            <a:r>
              <a:rPr lang="fr-FR" dirty="0" smtClean="0"/>
              <a:t>export() – DatabaseConfig.java , ligne 24 :Enregistre la configuration sous forme de fichier(.</a:t>
            </a:r>
            <a:r>
              <a:rPr lang="fr-FR" dirty="0" err="1" smtClean="0"/>
              <a:t>sql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load</a:t>
            </a:r>
            <a:r>
              <a:rPr lang="fr-FR" dirty="0" smtClean="0"/>
              <a:t>() – DatabaseConfig.java, ligne 39 : charge la configuration depuis un fichier(.</a:t>
            </a:r>
            <a:r>
              <a:rPr lang="fr-FR" dirty="0" err="1" smtClean="0"/>
              <a:t>sql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833500"/>
            <a:ext cx="8504238" cy="3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0044" y="1527175"/>
            <a:ext cx="5867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SQLResultProvider</a:t>
            </a:r>
            <a:r>
              <a:rPr lang="fr-FR" dirty="0" smtClean="0"/>
              <a:t> qui se connecte et effectue les requêtes nous verrons:</a:t>
            </a:r>
          </a:p>
          <a:p>
            <a:pPr lvl="1"/>
            <a:r>
              <a:rPr lang="fr-FR" dirty="0" smtClean="0"/>
              <a:t>Le constructeur – SQLResultProvider.java,ligne 27 – qui se connecte à la base de données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rawQuery</a:t>
            </a:r>
            <a:r>
              <a:rPr lang="fr-FR" dirty="0" smtClean="0"/>
              <a:t>() – SQLResultProvider.java, ligne 66, qui effectue une requête SQL et qui retourne le </a:t>
            </a:r>
            <a:r>
              <a:rPr lang="fr-FR" dirty="0" err="1" smtClean="0"/>
              <a:t>resultat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006" y="1527175"/>
            <a:ext cx="74574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8456" y="1908175"/>
            <a:ext cx="8410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Lorsqu’on clique sur le bouton ‘exécuter SQL’ le code qui s’exécute est implémenté dans la méthode </a:t>
            </a:r>
            <a:r>
              <a:rPr lang="fr-FR" dirty="0" err="1" smtClean="0"/>
              <a:t>itemClick_onSQLResult</a:t>
            </a:r>
            <a:r>
              <a:rPr lang="fr-FR" dirty="0" smtClean="0"/>
              <a:t>() déclaré dans le fichier App.java à la ligne 257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7506" y="2994025"/>
            <a:ext cx="8372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Présentons les fonctionnalités concernant les </a:t>
            </a:r>
            <a:r>
              <a:rPr lang="fr-FR" dirty="0" err="1" smtClean="0"/>
              <a:t>baseS</a:t>
            </a:r>
            <a:r>
              <a:rPr lang="fr-FR" dirty="0" smtClean="0"/>
              <a:t> données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L’éditeur permet d’accéder à une base de données et de l’interroger à partir des requêtes SQL. </a:t>
            </a:r>
          </a:p>
          <a:p>
            <a:pPr lvl="1"/>
            <a:r>
              <a:rPr lang="fr-FR" dirty="0" smtClean="0"/>
              <a:t>Il faut d’abord configurer la source des données MySQL à savoir(il faudrait correctement avoir configurer le serveur MySQL pour qu’il écoute sur le port 3306)</a:t>
            </a:r>
          </a:p>
          <a:p>
            <a:pPr lvl="2"/>
            <a:r>
              <a:rPr lang="fr-FR" dirty="0" smtClean="0"/>
              <a:t> l’hôte</a:t>
            </a:r>
          </a:p>
          <a:p>
            <a:pPr lvl="2"/>
            <a:r>
              <a:rPr lang="fr-FR" dirty="0" smtClean="0"/>
              <a:t>le nom de la base de données</a:t>
            </a:r>
          </a:p>
          <a:p>
            <a:pPr lvl="2"/>
            <a:r>
              <a:rPr lang="fr-FR" dirty="0" smtClean="0"/>
              <a:t>le nom d’utilisateur</a:t>
            </a:r>
          </a:p>
          <a:p>
            <a:pPr lvl="2"/>
            <a:r>
              <a:rPr lang="fr-FR" dirty="0" smtClean="0"/>
              <a:t>le mot de passe</a:t>
            </a:r>
          </a:p>
          <a:p>
            <a:pPr lvl="1"/>
            <a:r>
              <a:rPr lang="fr-FR" dirty="0" smtClean="0"/>
              <a:t>Puis faire une requête dans la petite zone du bas. 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pic>
        <p:nvPicPr>
          <p:cNvPr id="1026" name="Picture 2" descr="C:\Fraps\Screenshots\Dwm 2018-03-14 10-10-36-89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819260" cy="4887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0844" y="1595076"/>
            <a:ext cx="5465800" cy="443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3320026"/>
            <a:ext cx="8504238" cy="98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pic>
        <p:nvPicPr>
          <p:cNvPr id="4098" name="Picture 2" descr="C:\Fraps\Screenshots\Dwm 2018-03-14 10-26-51-44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6144" y="1527175"/>
            <a:ext cx="73152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Maintenant place a l’implémentation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gestion de la base de données est principalement faite dans deux classes du package </a:t>
            </a:r>
            <a:r>
              <a:rPr lang="fr-FR" dirty="0" err="1" smtClean="0"/>
              <a:t>com.momole.sql</a:t>
            </a:r>
            <a:endParaRPr lang="fr-FR" dirty="0" smtClean="0"/>
          </a:p>
          <a:p>
            <a:pPr lvl="1"/>
            <a:r>
              <a:rPr lang="fr-FR" dirty="0" err="1" smtClean="0"/>
              <a:t>DatabaseConfig</a:t>
            </a:r>
            <a:r>
              <a:rPr lang="fr-FR" dirty="0" smtClean="0"/>
              <a:t> : qui stocke, charge et enregistre les informations sur la base de données</a:t>
            </a:r>
          </a:p>
          <a:p>
            <a:pPr lvl="1"/>
            <a:r>
              <a:rPr lang="fr-FR" dirty="0" err="1" smtClean="0"/>
              <a:t>SQLQueryResultProvider</a:t>
            </a:r>
            <a:r>
              <a:rPr lang="fr-FR" dirty="0" smtClean="0"/>
              <a:t> : qui se connecte à une base de donnée MySQL, l’interroge et envoi les </a:t>
            </a:r>
            <a:r>
              <a:rPr lang="fr-FR" dirty="0" err="1" smtClean="0"/>
              <a:t>resultats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389</TotalTime>
  <Words>273</Words>
  <Application>Microsoft Office PowerPoint</Application>
  <PresentationFormat>Affichage à l'écran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Civil</vt:lpstr>
      <vt:lpstr>PROJET JAVA</vt:lpstr>
      <vt:lpstr>FONCTIONNALITES</vt:lpstr>
      <vt:lpstr>FONCTIONNALITES</vt:lpstr>
      <vt:lpstr>FONCTIONNALITES</vt:lpstr>
      <vt:lpstr>Diapositive 5</vt:lpstr>
      <vt:lpstr>FONCTIONNALITES</vt:lpstr>
      <vt:lpstr>FONCTIONNALITES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2ei</dc:creator>
  <cp:lastModifiedBy>2ei</cp:lastModifiedBy>
  <cp:revision>16</cp:revision>
  <dcterms:created xsi:type="dcterms:W3CDTF">2018-03-14T09:27:07Z</dcterms:created>
  <dcterms:modified xsi:type="dcterms:W3CDTF">2018-03-14T15:56:13Z</dcterms:modified>
</cp:coreProperties>
</file>