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09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4FB32-37B8-4A9C-833A-03B8AD1E929A}" type="datetimeFigureOut">
              <a:rPr lang="fr-FR" smtClean="0"/>
              <a:t>14/03/2018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Ellipse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01A1C7F-9274-4A1F-BA4C-B633A4CC81E5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4FB32-37B8-4A9C-833A-03B8AD1E929A}" type="datetimeFigureOut">
              <a:rPr lang="fr-FR" smtClean="0"/>
              <a:t>14/03/2018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A1C7F-9274-4A1F-BA4C-B633A4CC81E5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01A1C7F-9274-4A1F-BA4C-B633A4CC81E5}" type="slidenum">
              <a:rPr lang="fr-FR" smtClean="0"/>
              <a:t>‹N°›</a:t>
            </a:fld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4FB32-37B8-4A9C-833A-03B8AD1E929A}" type="datetimeFigureOut">
              <a:rPr lang="fr-FR" smtClean="0"/>
              <a:t>14/03/2018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4FB32-37B8-4A9C-833A-03B8AD1E929A}" type="datetimeFigureOut">
              <a:rPr lang="fr-FR" smtClean="0"/>
              <a:t>14/03/2018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01A1C7F-9274-4A1F-BA4C-B633A4CC81E5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4FB32-37B8-4A9C-833A-03B8AD1E929A}" type="datetimeFigureOut">
              <a:rPr lang="fr-FR" smtClean="0"/>
              <a:t>14/03/2018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01A1C7F-9274-4A1F-BA4C-B633A4CC81E5}" type="slidenum">
              <a:rPr lang="fr-FR" smtClean="0"/>
              <a:t>‹N°›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A044FB32-37B8-4A9C-833A-03B8AD1E929A}" type="datetimeFigureOut">
              <a:rPr lang="fr-FR" smtClean="0"/>
              <a:t>14/03/2018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A1C7F-9274-4A1F-BA4C-B633A4CC81E5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space réservé du contenu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2" name="Espace réservé du contenu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cteur droit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4FB32-37B8-4A9C-833A-03B8AD1E929A}" type="datetimeFigureOut">
              <a:rPr lang="fr-FR" smtClean="0"/>
              <a:t>14/03/2018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fr-FR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Espace réservé du contenu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6" name="Espace réservé du contenu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5" name="Ellipse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Ellipse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01A1C7F-9274-4A1F-BA4C-B633A4CC81E5}" type="slidenum">
              <a:rPr lang="fr-FR" smtClean="0"/>
              <a:t>‹N°›</a:t>
            </a:fld>
            <a:endParaRPr lang="fr-FR"/>
          </a:p>
        </p:txBody>
      </p:sp>
      <p:sp>
        <p:nvSpPr>
          <p:cNvPr id="23" name="Titr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4FB32-37B8-4A9C-833A-03B8AD1E929A}" type="datetimeFigureOut">
              <a:rPr lang="fr-FR" smtClean="0"/>
              <a:t>14/03/2018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01A1C7F-9274-4A1F-BA4C-B633A4CC81E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4FB32-37B8-4A9C-833A-03B8AD1E929A}" type="datetimeFigureOut">
              <a:rPr lang="fr-FR" smtClean="0"/>
              <a:t>14/03/2018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01A1C7F-9274-4A1F-BA4C-B633A4CC81E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Espace réservé du contenu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01A1C7F-9274-4A1F-BA4C-B633A4CC81E5}" type="slidenum">
              <a:rPr lang="fr-FR" smtClean="0"/>
              <a:t>‹N°›</a:t>
            </a:fld>
            <a:endParaRPr lang="fr-FR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4FB32-37B8-4A9C-833A-03B8AD1E929A}" type="datetimeFigureOut">
              <a:rPr lang="fr-FR" smtClean="0"/>
              <a:t>14/03/2018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necteur droit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Ellipse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01A1C7F-9274-4A1F-BA4C-B633A4CC81E5}" type="slidenum">
              <a:rPr lang="fr-FR" smtClean="0"/>
              <a:t>‹N°›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A044FB32-37B8-4A9C-833A-03B8AD1E929A}" type="datetimeFigureOut">
              <a:rPr lang="fr-FR" smtClean="0"/>
              <a:t>14/03/2018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A044FB32-37B8-4A9C-833A-03B8AD1E929A}" type="datetimeFigureOut">
              <a:rPr lang="fr-FR" smtClean="0"/>
              <a:t>14/03/2018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01A1C7F-9274-4A1F-BA4C-B633A4CC81E5}" type="slidenum">
              <a:rPr lang="fr-FR" smtClean="0"/>
              <a:t>‹N°›</a:t>
            </a:fld>
            <a:endParaRPr lang="fr-FR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Présentation du correcteur orthographique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PROJET JAVA</a:t>
            </a:r>
            <a:endParaRPr lang="fr-F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IMPLEMENTATION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La seule donnée-résultat qu’on peut obtenir du </a:t>
            </a:r>
            <a:r>
              <a:rPr lang="fr-FR" dirty="0" err="1" smtClean="0"/>
              <a:t>HTMLEditor</a:t>
            </a:r>
            <a:r>
              <a:rPr lang="fr-FR" dirty="0" smtClean="0"/>
              <a:t> est le code HTML qui contient des balises.</a:t>
            </a:r>
          </a:p>
          <a:p>
            <a:r>
              <a:rPr lang="fr-FR" dirty="0" smtClean="0"/>
              <a:t>C’est bien fâcheux puisque nous cherchons à vérifier seulement que le texte.</a:t>
            </a:r>
          </a:p>
          <a:p>
            <a:r>
              <a:rPr lang="fr-FR" dirty="0" smtClean="0"/>
              <a:t>Heureusement grâce à une interface appelée DOM il est possible de convertir une chaine de caractère contenant du code HTML en un arbre appelé arbre DOM à partir duquel il est plus aisé de récupérer le texte, et de faire les manipulations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IMPLEMENTATION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Exemple de conversion DOM</a:t>
            </a:r>
          </a:p>
          <a:p>
            <a:r>
              <a:rPr lang="fr-FR" dirty="0" smtClean="0"/>
              <a:t>Prenons le code html suivant :</a:t>
            </a:r>
          </a:p>
          <a:p>
            <a:pPr>
              <a:buNone/>
            </a:pPr>
            <a:r>
              <a:rPr lang="fr-FR" sz="2000" b="1" dirty="0" smtClean="0">
                <a:latin typeface="Courier New" pitchFamily="49" charset="0"/>
                <a:cs typeface="Courier New" pitchFamily="49" charset="0"/>
              </a:rPr>
              <a:t>&lt;body&gt;</a:t>
            </a:r>
          </a:p>
          <a:p>
            <a:pPr>
              <a:buNone/>
            </a:pPr>
            <a:r>
              <a:rPr lang="fr-FR" sz="2000" b="1" dirty="0" smtClean="0">
                <a:latin typeface="Courier New" pitchFamily="49" charset="0"/>
                <a:cs typeface="Courier New" pitchFamily="49" charset="0"/>
              </a:rPr>
              <a:t>&lt;h1&gt;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Bienvenue</a:t>
            </a:r>
            <a:r>
              <a:rPr lang="fr-FR" sz="2000" b="1" dirty="0" smtClean="0">
                <a:latin typeface="Courier New" pitchFamily="49" charset="0"/>
                <a:cs typeface="Courier New" pitchFamily="49" charset="0"/>
              </a:rPr>
              <a:t>&lt;/h1&gt;</a:t>
            </a:r>
          </a:p>
          <a:p>
            <a:pPr>
              <a:buNone/>
            </a:pPr>
            <a:r>
              <a:rPr lang="fr-FR" sz="2000" b="1" dirty="0" smtClean="0">
                <a:latin typeface="Courier New" pitchFamily="49" charset="0"/>
                <a:cs typeface="Courier New" pitchFamily="49" charset="0"/>
              </a:rPr>
              <a:t>&lt;p&gt;</a:t>
            </a:r>
          </a:p>
          <a:p>
            <a:pPr>
              <a:buNone/>
            </a:pP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Je vous présente mon site plein de </a:t>
            </a:r>
            <a:r>
              <a:rPr lang="fr-FR" sz="2000" dirty="0" err="1" smtClean="0">
                <a:latin typeface="Courier New" pitchFamily="49" charset="0"/>
                <a:cs typeface="Courier New" pitchFamily="49" charset="0"/>
              </a:rPr>
              <a:t>bla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000" dirty="0" err="1" smtClean="0">
                <a:latin typeface="Courier New" pitchFamily="49" charset="0"/>
                <a:cs typeface="Courier New" pitchFamily="49" charset="0"/>
              </a:rPr>
              <a:t>bla</a:t>
            </a:r>
            <a:endParaRPr lang="fr-FR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sz="2000" b="1" dirty="0" smtClean="0">
                <a:latin typeface="Courier New" pitchFamily="49" charset="0"/>
                <a:cs typeface="Courier New" pitchFamily="49" charset="0"/>
              </a:rPr>
              <a:t>&lt;b&gt;</a:t>
            </a:r>
            <a:r>
              <a:rPr lang="fr-FR" sz="2000" dirty="0" err="1" smtClean="0">
                <a:latin typeface="Courier New" pitchFamily="49" charset="0"/>
                <a:cs typeface="Courier New" pitchFamily="49" charset="0"/>
              </a:rPr>
              <a:t>bla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000" dirty="0" err="1" smtClean="0">
                <a:latin typeface="Courier New" pitchFamily="49" charset="0"/>
                <a:cs typeface="Courier New" pitchFamily="49" charset="0"/>
              </a:rPr>
              <a:t>bla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</a:t>
            </a:r>
            <a:r>
              <a:rPr lang="fr-FR" sz="2000" b="1" dirty="0" smtClean="0">
                <a:latin typeface="Courier New" pitchFamily="49" charset="0"/>
                <a:cs typeface="Courier New" pitchFamily="49" charset="0"/>
              </a:rPr>
              <a:t>&lt;/b</a:t>
            </a:r>
            <a:r>
              <a:rPr lang="fr-FR" sz="2000" b="1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fr-FR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sz="2000" b="1" dirty="0" smtClean="0">
                <a:latin typeface="Courier New" pitchFamily="49" charset="0"/>
                <a:cs typeface="Courier New" pitchFamily="49" charset="0"/>
              </a:rPr>
              <a:t>&lt;/p&gt;</a:t>
            </a:r>
          </a:p>
          <a:p>
            <a:pPr>
              <a:buNone/>
            </a:pPr>
            <a:r>
              <a:rPr lang="fr-FR" sz="2000" b="1" dirty="0" smtClean="0">
                <a:latin typeface="Courier New" pitchFamily="49" charset="0"/>
                <a:cs typeface="Courier New" pitchFamily="49" charset="0"/>
              </a:rPr>
              <a:t>&lt;/body&gt;</a:t>
            </a:r>
          </a:p>
          <a:p>
            <a:pPr>
              <a:buNone/>
            </a:pPr>
            <a:endParaRPr lang="fr-FR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IMPLEMENTATION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L’arbre DOM que ce code produira est : </a:t>
            </a:r>
            <a:endParaRPr lang="fr-FR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2357430"/>
            <a:ext cx="6238875" cy="344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IMPLEMENTATION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Nous allons donc parcourir l’arbre entier et stocker les références de ces nœuds textes dans une liste.</a:t>
            </a:r>
          </a:p>
          <a:p>
            <a:r>
              <a:rPr lang="fr-FR" dirty="0" smtClean="0"/>
              <a:t>Ensuite nous enverrons les textes de ces nœuds à l’analyseur de la librairie </a:t>
            </a:r>
            <a:r>
              <a:rPr lang="fr-FR" dirty="0" err="1" smtClean="0"/>
              <a:t>LanguageTool</a:t>
            </a:r>
            <a:r>
              <a:rPr lang="fr-FR" dirty="0" smtClean="0"/>
              <a:t> afin de trouver les erreurs et les suggestions</a:t>
            </a:r>
          </a:p>
          <a:p>
            <a:pPr lvl="1"/>
            <a:r>
              <a:rPr lang="fr-FR" dirty="0" smtClean="0"/>
              <a:t>Etant donné que </a:t>
            </a:r>
            <a:r>
              <a:rPr lang="fr-FR" dirty="0" err="1" smtClean="0"/>
              <a:t>LanguageTool</a:t>
            </a:r>
            <a:r>
              <a:rPr lang="fr-FR" dirty="0" smtClean="0"/>
              <a:t> peut ne  pas donner de suggestion du tout, nous implémentons un algorithme connu du nom de </a:t>
            </a:r>
            <a:r>
              <a:rPr lang="fr-FR" dirty="0" err="1" smtClean="0"/>
              <a:t>SoundEx</a:t>
            </a:r>
            <a:r>
              <a:rPr lang="fr-FR" dirty="0" smtClean="0"/>
              <a:t> qui nous permet de faire nos propres suggestions</a:t>
            </a:r>
          </a:p>
          <a:p>
            <a:r>
              <a:rPr lang="fr-FR" dirty="0" smtClean="0"/>
              <a:t>A la fin nous allons reconstituons le code HTML et le nous l’envoyons au dans le </a:t>
            </a:r>
            <a:r>
              <a:rPr lang="fr-FR" dirty="0" err="1" smtClean="0"/>
              <a:t>HTMLEditor</a:t>
            </a:r>
            <a:endParaRPr lang="fr-FR" dirty="0" smtClean="0"/>
          </a:p>
          <a:p>
            <a:pPr>
              <a:buNone/>
            </a:pPr>
            <a:endParaRPr lang="fr-FR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IMPLEMENTATION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Le code permettant de faire tout se trouve dans le fichier Corrector.java, les éléments clés sont :</a:t>
            </a:r>
          </a:p>
          <a:p>
            <a:pPr lvl="1"/>
            <a:r>
              <a:rPr lang="fr-FR" dirty="0" smtClean="0"/>
              <a:t>La méthode </a:t>
            </a:r>
            <a:r>
              <a:rPr lang="fr-FR" dirty="0" err="1" smtClean="0"/>
              <a:t>extract</a:t>
            </a:r>
            <a:r>
              <a:rPr lang="fr-FR" dirty="0" smtClean="0"/>
              <a:t>() à la ligne 47 qui effectue l’extraction des nœuds textes</a:t>
            </a:r>
          </a:p>
          <a:p>
            <a:pPr lvl="1"/>
            <a:r>
              <a:rPr lang="fr-FR" dirty="0" smtClean="0"/>
              <a:t>La méthode </a:t>
            </a:r>
            <a:r>
              <a:rPr lang="fr-FR" dirty="0" err="1" smtClean="0"/>
              <a:t>lauch</a:t>
            </a:r>
            <a:r>
              <a:rPr lang="fr-FR" dirty="0" smtClean="0"/>
              <a:t>() à la ligne 73, qui lance l’analyse.</a:t>
            </a:r>
          </a:p>
          <a:p>
            <a:r>
              <a:rPr lang="fr-FR" dirty="0" smtClean="0"/>
              <a:t>Une lecture intégrale du fichier Corrector.java est conseillée pour mieux comprendre le fonctionnement, les codes des méthodes étant longs et confus ne seront pas collés dans ce document.</a:t>
            </a:r>
            <a:endParaRPr 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Présentons les fonctionnalités de Correction orthographique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FONCTIONNALITES</a:t>
            </a:r>
            <a:endParaRPr lang="fr-F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FONCTIONNALITES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Pour lancer la correction de l’orthographe il faut lancer la commande [Vérifier  l’orthographe] du menu [Outils]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1187572"/>
          </a:xfrm>
        </p:spPr>
        <p:txBody>
          <a:bodyPr/>
          <a:lstStyle/>
          <a:p>
            <a:r>
              <a:rPr lang="fr-FR" dirty="0" smtClean="0"/>
              <a:t>On saisit un texte plein de fautes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76300" y="2509838"/>
            <a:ext cx="7391400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FONCTIONNALITES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On exécute la commande [Outils] -&gt;[Vérifier l’orthographe]</a:t>
            </a:r>
          </a:p>
          <a:p>
            <a:r>
              <a:rPr lang="fr-FR" dirty="0" smtClean="0"/>
              <a:t>On remplace et/ou on ignore ce qu’on veut et c’est fini</a:t>
            </a:r>
            <a:endParaRPr lang="fr-F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FONCTIONNALITES</a:t>
            </a:r>
            <a:endParaRPr lang="fr-FR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87708" y="1527175"/>
            <a:ext cx="613207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FONCTIONNALITES</a:t>
            </a:r>
            <a:endParaRPr lang="fr-FR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58119" y="3060700"/>
            <a:ext cx="6191250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ZoneTexte 4"/>
          <p:cNvSpPr txBox="1"/>
          <p:nvPr/>
        </p:nvSpPr>
        <p:spPr>
          <a:xfrm>
            <a:off x="1000100" y="1928802"/>
            <a:ext cx="7000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Certaines erreurs on pu être corrigées d’autres non, parce qu’il n’y avait pas de bonnes suggestions.</a:t>
            </a:r>
            <a:endParaRPr lang="fr-F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IMPLEMENTATION</a:t>
            </a:r>
            <a:endParaRPr lang="fr-F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IMPLEMENTATION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Le </a:t>
            </a:r>
            <a:r>
              <a:rPr lang="fr-FR" dirty="0" err="1" smtClean="0"/>
              <a:t>HTMLEditor</a:t>
            </a:r>
            <a:r>
              <a:rPr lang="fr-FR" dirty="0" smtClean="0"/>
              <a:t> permet d’afficher du texte avec une mise en forme</a:t>
            </a:r>
          </a:p>
          <a:p>
            <a:r>
              <a:rPr lang="fr-FR" dirty="0" smtClean="0"/>
              <a:t>Mais cette mise en forme est possible grâce au langage HTML.</a:t>
            </a:r>
          </a:p>
          <a:p>
            <a:pPr lvl="1"/>
            <a:r>
              <a:rPr lang="fr-FR" dirty="0" smtClean="0"/>
              <a:t>Il permet de centrer du texte,</a:t>
            </a:r>
          </a:p>
          <a:p>
            <a:pPr lvl="1"/>
            <a:r>
              <a:rPr lang="fr-FR" dirty="0" smtClean="0"/>
              <a:t>Mettre en gras</a:t>
            </a:r>
          </a:p>
          <a:p>
            <a:pPr lvl="1"/>
            <a:r>
              <a:rPr lang="fr-FR" dirty="0" smtClean="0"/>
              <a:t>Souligner</a:t>
            </a:r>
          </a:p>
          <a:p>
            <a:pPr lvl="1"/>
            <a:r>
              <a:rPr lang="fr-FR" dirty="0" smtClean="0"/>
              <a:t>Etc.</a:t>
            </a:r>
          </a:p>
          <a:p>
            <a:pPr lvl="1"/>
            <a:endParaRPr lang="fr-FR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l">
  <a:themeElements>
    <a:clrScheme name="Civil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l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l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111</TotalTime>
  <Words>413</Words>
  <Application>Microsoft Office PowerPoint</Application>
  <PresentationFormat>Affichage à l'écran (4:3)</PresentationFormat>
  <Paragraphs>47</Paragraphs>
  <Slides>14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5" baseType="lpstr">
      <vt:lpstr>Civil</vt:lpstr>
      <vt:lpstr>PROJET JAVA</vt:lpstr>
      <vt:lpstr>FONCTIONNALITES</vt:lpstr>
      <vt:lpstr>FONCTIONNALITES</vt:lpstr>
      <vt:lpstr>Diapositive 4</vt:lpstr>
      <vt:lpstr>FONCTIONNALITES</vt:lpstr>
      <vt:lpstr>FONCTIONNALITES</vt:lpstr>
      <vt:lpstr>FONCTIONNALITES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JAVA</dc:title>
  <dc:creator>2ei</dc:creator>
  <cp:lastModifiedBy>2ei</cp:lastModifiedBy>
  <cp:revision>22</cp:revision>
  <dcterms:created xsi:type="dcterms:W3CDTF">2018-03-14T15:56:39Z</dcterms:created>
  <dcterms:modified xsi:type="dcterms:W3CDTF">2018-03-14T17:48:38Z</dcterms:modified>
</cp:coreProperties>
</file>