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handoutMasterIdLst>
    <p:handoutMasterId r:id="rId3"/>
  </p:handoutMasterIdLst>
  <p:sldIdLst>
    <p:sldId id="256" r:id="rId2"/>
  </p:sldIdLst>
  <p:sldSz cx="30275213" cy="42803763"/>
  <p:notesSz cx="9906000" cy="14338300"/>
  <p:defaultTextStyle>
    <a:defPPr>
      <a:defRPr lang="ja-JP"/>
    </a:defPPr>
    <a:lvl1pPr algn="l" rtl="0" fontAlgn="base">
      <a:spcBef>
        <a:spcPct val="0"/>
      </a:spcBef>
      <a:spcAft>
        <a:spcPct val="0"/>
      </a:spcAft>
      <a:defRPr kumimoji="1" sz="1600" b="1" kern="1200">
        <a:solidFill>
          <a:schemeClr val="tx1"/>
        </a:solidFill>
        <a:latin typeface="Verdana" charset="0"/>
        <a:ea typeface="ＭＳ Ｐゴシック" charset="-128"/>
        <a:cs typeface="+mn-cs"/>
      </a:defRPr>
    </a:lvl1pPr>
    <a:lvl2pPr marL="457200" algn="l" rtl="0" fontAlgn="base">
      <a:spcBef>
        <a:spcPct val="0"/>
      </a:spcBef>
      <a:spcAft>
        <a:spcPct val="0"/>
      </a:spcAft>
      <a:defRPr kumimoji="1" sz="1600" b="1" kern="1200">
        <a:solidFill>
          <a:schemeClr val="tx1"/>
        </a:solidFill>
        <a:latin typeface="Verdana" charset="0"/>
        <a:ea typeface="ＭＳ Ｐゴシック" charset="-128"/>
        <a:cs typeface="+mn-cs"/>
      </a:defRPr>
    </a:lvl2pPr>
    <a:lvl3pPr marL="914400" algn="l" rtl="0" fontAlgn="base">
      <a:spcBef>
        <a:spcPct val="0"/>
      </a:spcBef>
      <a:spcAft>
        <a:spcPct val="0"/>
      </a:spcAft>
      <a:defRPr kumimoji="1" sz="1600" b="1" kern="1200">
        <a:solidFill>
          <a:schemeClr val="tx1"/>
        </a:solidFill>
        <a:latin typeface="Verdana" charset="0"/>
        <a:ea typeface="ＭＳ Ｐゴシック" charset="-128"/>
        <a:cs typeface="+mn-cs"/>
      </a:defRPr>
    </a:lvl3pPr>
    <a:lvl4pPr marL="1371600" algn="l" rtl="0" fontAlgn="base">
      <a:spcBef>
        <a:spcPct val="0"/>
      </a:spcBef>
      <a:spcAft>
        <a:spcPct val="0"/>
      </a:spcAft>
      <a:defRPr kumimoji="1" sz="1600" b="1" kern="1200">
        <a:solidFill>
          <a:schemeClr val="tx1"/>
        </a:solidFill>
        <a:latin typeface="Verdana" charset="0"/>
        <a:ea typeface="ＭＳ Ｐゴシック" charset="-128"/>
        <a:cs typeface="+mn-cs"/>
      </a:defRPr>
    </a:lvl4pPr>
    <a:lvl5pPr marL="1828800" algn="l" rtl="0" fontAlgn="base">
      <a:spcBef>
        <a:spcPct val="0"/>
      </a:spcBef>
      <a:spcAft>
        <a:spcPct val="0"/>
      </a:spcAft>
      <a:defRPr kumimoji="1" sz="1600" b="1" kern="1200">
        <a:solidFill>
          <a:schemeClr val="tx1"/>
        </a:solidFill>
        <a:latin typeface="Verdana" charset="0"/>
        <a:ea typeface="ＭＳ Ｐゴシック" charset="-128"/>
        <a:cs typeface="+mn-cs"/>
      </a:defRPr>
    </a:lvl5pPr>
    <a:lvl6pPr marL="2286000" algn="l" defTabSz="914400" rtl="0" eaLnBrk="1" latinLnBrk="0" hangingPunct="1">
      <a:defRPr kumimoji="1" sz="1600" b="1" kern="1200">
        <a:solidFill>
          <a:schemeClr val="tx1"/>
        </a:solidFill>
        <a:latin typeface="Verdana" charset="0"/>
        <a:ea typeface="ＭＳ Ｐゴシック" charset="-128"/>
        <a:cs typeface="+mn-cs"/>
      </a:defRPr>
    </a:lvl6pPr>
    <a:lvl7pPr marL="2743200" algn="l" defTabSz="914400" rtl="0" eaLnBrk="1" latinLnBrk="0" hangingPunct="1">
      <a:defRPr kumimoji="1" sz="1600" b="1" kern="1200">
        <a:solidFill>
          <a:schemeClr val="tx1"/>
        </a:solidFill>
        <a:latin typeface="Verdana" charset="0"/>
        <a:ea typeface="ＭＳ Ｐゴシック" charset="-128"/>
        <a:cs typeface="+mn-cs"/>
      </a:defRPr>
    </a:lvl7pPr>
    <a:lvl8pPr marL="3200400" algn="l" defTabSz="914400" rtl="0" eaLnBrk="1" latinLnBrk="0" hangingPunct="1">
      <a:defRPr kumimoji="1" sz="1600" b="1" kern="1200">
        <a:solidFill>
          <a:schemeClr val="tx1"/>
        </a:solidFill>
        <a:latin typeface="Verdana" charset="0"/>
        <a:ea typeface="ＭＳ Ｐゴシック" charset="-128"/>
        <a:cs typeface="+mn-cs"/>
      </a:defRPr>
    </a:lvl8pPr>
    <a:lvl9pPr marL="3657600" algn="l" defTabSz="914400" rtl="0" eaLnBrk="1" latinLnBrk="0" hangingPunct="1">
      <a:defRPr kumimoji="1" sz="1600" b="1"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A3BD"/>
    <a:srgbClr val="333333"/>
    <a:srgbClr val="FDEDEE"/>
    <a:srgbClr val="018901"/>
    <a:srgbClr val="008000"/>
    <a:srgbClr val="E0E0E0"/>
    <a:srgbClr val="01A301"/>
    <a:srgbClr val="7E2300"/>
    <a:srgbClr val="962727"/>
    <a:srgbClr val="5C16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5" autoAdjust="0"/>
    <p:restoredTop sz="94886" autoAdjust="0"/>
  </p:normalViewPr>
  <p:slideViewPr>
    <p:cSldViewPr>
      <p:cViewPr>
        <p:scale>
          <a:sx n="30" d="100"/>
          <a:sy n="30" d="100"/>
        </p:scale>
        <p:origin x="824" y="-2672"/>
      </p:cViewPr>
      <p:guideLst>
        <p:guide orient="horz" pos="13481"/>
        <p:guide pos="95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bitman\Downloads\be&#21205;&#35422;&#12450;&#12494;&#12486;&#12540;&#12471;&#12519;&#12531;20180803\&#21476;&#24029;\lang-8-L1-all_original_english_sent.txt.sen.prd.line.sc_pair_furukaw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4000" b="0" i="0" u="none" strike="noStrike" kern="1200" spc="0" baseline="0">
                <a:solidFill>
                  <a:schemeClr val="tx1">
                    <a:lumMod val="65000"/>
                    <a:lumOff val="35000"/>
                  </a:schemeClr>
                </a:solidFill>
                <a:latin typeface="+mn-lt"/>
                <a:ea typeface="+mn-ea"/>
                <a:cs typeface="+mn-cs"/>
              </a:defRPr>
            </a:pPr>
            <a:r>
              <a:rPr lang="ja-JP" altLang="en-US" sz="4000"/>
              <a:t>各誤りの分布</a:t>
            </a:r>
          </a:p>
        </c:rich>
      </c:tx>
      <c:layout>
        <c:manualLayout>
          <c:xMode val="edge"/>
          <c:yMode val="edge"/>
          <c:x val="0.396761844330051"/>
          <c:y val="0.534421943592718"/>
        </c:manualLayout>
      </c:layout>
      <c:overlay val="0"/>
      <c:spPr>
        <a:noFill/>
        <a:ln>
          <a:noFill/>
        </a:ln>
        <a:effectLst/>
      </c:spPr>
      <c:txPr>
        <a:bodyPr rot="0" spcFirstLastPara="1" vertOverflow="ellipsis" vert="horz" wrap="square" anchor="ctr" anchorCtr="1"/>
        <a:lstStyle/>
        <a:p>
          <a:pPr>
            <a:defRPr sz="40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28783114767286"/>
          <c:y val="0.224423383565028"/>
          <c:w val="0.415223263657339"/>
          <c:h val="0.821533434711267"/>
        </c:manualLayout>
      </c:layout>
      <c:doughnutChart>
        <c:varyColors val="1"/>
        <c:ser>
          <c:idx val="0"/>
          <c:order val="0"/>
          <c:dPt>
            <c:idx val="0"/>
            <c:bubble3D val="0"/>
            <c:spPr>
              <a:solidFill>
                <a:schemeClr val="accent2">
                  <a:tint val="42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DD1A-42FD-8C2F-71F02BF37547}"/>
              </c:ext>
            </c:extLst>
          </c:dPt>
          <c:dPt>
            <c:idx val="1"/>
            <c:bubble3D val="0"/>
            <c:spPr>
              <a:solidFill>
                <a:schemeClr val="accent2">
                  <a:tint val="54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DD1A-42FD-8C2F-71F02BF37547}"/>
              </c:ext>
            </c:extLst>
          </c:dPt>
          <c:dPt>
            <c:idx val="2"/>
            <c:bubble3D val="0"/>
            <c:spPr>
              <a:solidFill>
                <a:schemeClr val="accent2">
                  <a:tint val="6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DD1A-42FD-8C2F-71F02BF37547}"/>
              </c:ext>
            </c:extLst>
          </c:dPt>
          <c:dPt>
            <c:idx val="3"/>
            <c:bubble3D val="0"/>
            <c:spPr>
              <a:solidFill>
                <a:schemeClr val="accent2">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DD1A-42FD-8C2F-71F02BF37547}"/>
              </c:ext>
            </c:extLst>
          </c:dPt>
          <c:dPt>
            <c:idx val="4"/>
            <c:bubble3D val="0"/>
            <c:spPr>
              <a:solidFill>
                <a:schemeClr val="accent2">
                  <a:tint val="89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DD1A-42FD-8C2F-71F02BF37547}"/>
              </c:ext>
            </c:extLst>
          </c:dPt>
          <c:dPt>
            <c:idx val="5"/>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B-DD1A-42FD-8C2F-71F02BF37547}"/>
              </c:ext>
            </c:extLst>
          </c:dPt>
          <c:dPt>
            <c:idx val="6"/>
            <c:bubble3D val="0"/>
            <c:spPr>
              <a:solidFill>
                <a:schemeClr val="accent2">
                  <a:shade val="8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DD1A-42FD-8C2F-71F02BF37547}"/>
              </c:ext>
            </c:extLst>
          </c:dPt>
          <c:dPt>
            <c:idx val="7"/>
            <c:bubble3D val="0"/>
            <c:spPr>
              <a:solidFill>
                <a:schemeClr val="accent2">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DD1A-42FD-8C2F-71F02BF37547}"/>
              </c:ext>
            </c:extLst>
          </c:dPt>
          <c:dPt>
            <c:idx val="8"/>
            <c:bubble3D val="0"/>
            <c:spPr>
              <a:solidFill>
                <a:schemeClr val="accent2">
                  <a:shade val="6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DD1A-42FD-8C2F-71F02BF37547}"/>
              </c:ext>
            </c:extLst>
          </c:dPt>
          <c:dPt>
            <c:idx val="9"/>
            <c:bubble3D val="0"/>
            <c:spPr>
              <a:solidFill>
                <a:schemeClr val="accent2">
                  <a:shade val="53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DD1A-42FD-8C2F-71F02BF37547}"/>
              </c:ext>
            </c:extLst>
          </c:dPt>
          <c:dPt>
            <c:idx val="10"/>
            <c:bubble3D val="0"/>
            <c:spPr>
              <a:solidFill>
                <a:schemeClr val="accent2">
                  <a:shade val="41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DD1A-42FD-8C2F-71F02BF37547}"/>
              </c:ext>
            </c:extLst>
          </c:dPt>
          <c:dLbls>
            <c:dLbl>
              <c:idx val="0"/>
              <c:layout/>
              <c:tx>
                <c:rich>
                  <a:bodyPr/>
                  <a:lstStyle/>
                  <a:p>
                    <a:fld id="{0CB54E47-D7BA-454F-870F-610CA7DB67B7}" type="CATEGORYNAME">
                      <a:rPr lang="nb-NO" altLang="ja-JP"/>
                      <a:pPr/>
                      <a:t>[カテゴリ名]</a:t>
                    </a:fld>
                    <a:r>
                      <a:rPr lang="nb-NO" altLang="ja-JP" baseline="0"/>
                      <a:t> </a:t>
                    </a:r>
                    <a:fld id="{9A91A773-8109-014B-8A30-741B694560DC}" type="VALUE">
                      <a:rPr lang="nb-NO" altLang="ja-JP" baseline="0"/>
                      <a:pPr/>
                      <a:t>[値]</a:t>
                    </a:fld>
                    <a:endParaRPr lang="nb-NO"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1-DD1A-42FD-8C2F-71F02BF37547}"/>
                </c:ext>
                <c:ext xmlns:c15="http://schemas.microsoft.com/office/drawing/2012/chart" uri="{CE6537A1-D6FC-4f65-9D91-7224C49458BB}">
                  <c15:layout/>
                  <c15:dlblFieldTable/>
                  <c15:showDataLabelsRange val="0"/>
                </c:ext>
              </c:extLst>
            </c:dLbl>
            <c:dLbl>
              <c:idx val="1"/>
              <c:layout>
                <c:manualLayout>
                  <c:x val="0.00572885380070355"/>
                  <c:y val="0.0050332977083303"/>
                </c:manualLayout>
              </c:layout>
              <c:tx>
                <c:rich>
                  <a:bodyPr/>
                  <a:lstStyle/>
                  <a:p>
                    <a:fld id="{1F700E9F-D264-984B-AB0E-9F058F4701F6}" type="CATEGORYNAME">
                      <a:rPr lang="sk-SK" altLang="ja-JP"/>
                      <a:pPr/>
                      <a:t>[カテゴリ名]</a:t>
                    </a:fld>
                    <a:r>
                      <a:rPr lang="sk-SK" altLang="ja-JP" baseline="0"/>
                      <a:t> </a:t>
                    </a:r>
                    <a:fld id="{6A259E65-6E65-4949-9C9A-71CF5F2154F2}" type="VALUE">
                      <a:rPr lang="sk-SK" altLang="ja-JP" baseline="0"/>
                      <a:pPr/>
                      <a:t>[値]</a:t>
                    </a:fld>
                    <a:endParaRPr lang="sk-SK"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3-DD1A-42FD-8C2F-71F02BF37547}"/>
                </c:ext>
                <c:ext xmlns:c15="http://schemas.microsoft.com/office/drawing/2012/chart" uri="{CE6537A1-D6FC-4f65-9D91-7224C49458BB}">
                  <c15:layout/>
                  <c15:dlblFieldTable/>
                  <c15:showDataLabelsRange val="0"/>
                </c:ext>
              </c:extLst>
            </c:dLbl>
            <c:dLbl>
              <c:idx val="2"/>
              <c:layout/>
              <c:tx>
                <c:rich>
                  <a:bodyPr/>
                  <a:lstStyle/>
                  <a:p>
                    <a:fld id="{B2DA6A75-EE85-1540-A8CD-53745E9744D0}" type="CATEGORYNAME">
                      <a:rPr lang="hr-HR" altLang="ja-JP"/>
                      <a:pPr/>
                      <a:t>[カテゴリ名]</a:t>
                    </a:fld>
                    <a:r>
                      <a:rPr lang="hr-HR" altLang="ja-JP" baseline="0"/>
                      <a:t> </a:t>
                    </a:r>
                    <a:fld id="{D9BE93D0-7A31-B548-8125-ECE6C729910C}" type="VALUE">
                      <a:rPr lang="hr-HR" altLang="ja-JP" baseline="0"/>
                      <a:pPr/>
                      <a:t>[値]</a:t>
                    </a:fld>
                    <a:endParaRPr lang="hr-HR"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5-DD1A-42FD-8C2F-71F02BF37547}"/>
                </c:ext>
                <c:ext xmlns:c15="http://schemas.microsoft.com/office/drawing/2012/chart" uri="{CE6537A1-D6FC-4f65-9D91-7224C49458BB}">
                  <c15:layout/>
                  <c15:dlblFieldTable/>
                  <c15:showDataLabelsRange val="0"/>
                </c:ext>
              </c:extLst>
            </c:dLbl>
            <c:dLbl>
              <c:idx val="3"/>
              <c:layout/>
              <c:tx>
                <c:rich>
                  <a:bodyPr/>
                  <a:lstStyle/>
                  <a:p>
                    <a:fld id="{9FDA3438-DFC7-1C46-89AC-22D93E571F5C}" type="CATEGORYNAME">
                      <a:rPr lang="nb-NO" altLang="ja-JP"/>
                      <a:pPr/>
                      <a:t>[カテゴリ名]</a:t>
                    </a:fld>
                    <a:r>
                      <a:rPr lang="nb-NO" altLang="ja-JP" baseline="0"/>
                      <a:t> </a:t>
                    </a:r>
                    <a:fld id="{EA301704-C909-D244-9968-03C6D7C2351C}" type="VALUE">
                      <a:rPr lang="nb-NO" altLang="ja-JP" baseline="0"/>
                      <a:pPr/>
                      <a:t>[値]</a:t>
                    </a:fld>
                    <a:endParaRPr lang="nb-NO"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7-DD1A-42FD-8C2F-71F02BF37547}"/>
                </c:ext>
                <c:ext xmlns:c15="http://schemas.microsoft.com/office/drawing/2012/chart" uri="{CE6537A1-D6FC-4f65-9D91-7224C49458BB}">
                  <c15:layout/>
                  <c15:dlblFieldTable/>
                  <c15:showDataLabelsRange val="0"/>
                </c:ext>
              </c:extLst>
            </c:dLbl>
            <c:dLbl>
              <c:idx val="4"/>
              <c:layout/>
              <c:tx>
                <c:rich>
                  <a:bodyPr/>
                  <a:lstStyle/>
                  <a:p>
                    <a:fld id="{D3DF86A0-5141-C24F-8BE8-7ED66FF31F0A}" type="CATEGORYNAME">
                      <a:rPr lang="hr-HR" altLang="ja-JP"/>
                      <a:pPr/>
                      <a:t>[カテゴリ名]</a:t>
                    </a:fld>
                    <a:r>
                      <a:rPr lang="hr-HR" altLang="ja-JP" baseline="0"/>
                      <a:t> </a:t>
                    </a:r>
                    <a:fld id="{506D01A4-B889-9844-B70D-932511A1437C}" type="VALUE">
                      <a:rPr lang="hr-HR" altLang="ja-JP" baseline="0"/>
                      <a:pPr/>
                      <a:t>[値]</a:t>
                    </a:fld>
                    <a:endParaRPr lang="hr-HR"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9-DD1A-42FD-8C2F-71F02BF37547}"/>
                </c:ext>
                <c:ext xmlns:c15="http://schemas.microsoft.com/office/drawing/2012/chart" uri="{CE6537A1-D6FC-4f65-9D91-7224C49458BB}">
                  <c15:layout/>
                  <c15:dlblFieldTable/>
                  <c15:showDataLabelsRange val="0"/>
                </c:ext>
              </c:extLst>
            </c:dLbl>
            <c:dLbl>
              <c:idx val="5"/>
              <c:layout/>
              <c:tx>
                <c:rich>
                  <a:bodyPr/>
                  <a:lstStyle/>
                  <a:p>
                    <a:fld id="{3904E36C-18A0-AD4D-B5FB-3198087970CD}" type="CATEGORYNAME">
                      <a:rPr lang="nb-NO" altLang="ja-JP"/>
                      <a:pPr/>
                      <a:t>[カテゴリ名]</a:t>
                    </a:fld>
                    <a:r>
                      <a:rPr lang="nb-NO" altLang="ja-JP" baseline="0"/>
                      <a:t> </a:t>
                    </a:r>
                    <a:fld id="{54CB2C5B-84FD-B541-BF49-9D7C26CFB13E}" type="VALUE">
                      <a:rPr lang="nb-NO" altLang="ja-JP" baseline="0"/>
                      <a:pPr/>
                      <a:t>[値]</a:t>
                    </a:fld>
                    <a:endParaRPr lang="nb-NO"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B-DD1A-42FD-8C2F-71F02BF37547}"/>
                </c:ext>
                <c:ext xmlns:c15="http://schemas.microsoft.com/office/drawing/2012/chart" uri="{CE6537A1-D6FC-4f65-9D91-7224C49458BB}">
                  <c15:layout/>
                  <c15:dlblFieldTable/>
                  <c15:showDataLabelsRange val="0"/>
                </c:ext>
              </c:extLst>
            </c:dLbl>
            <c:dLbl>
              <c:idx val="6"/>
              <c:layout/>
              <c:tx>
                <c:rich>
                  <a:bodyPr/>
                  <a:lstStyle/>
                  <a:p>
                    <a:fld id="{55D50336-EB1C-224C-AEAC-42859E867E5F}" type="CATEGORYNAME">
                      <a:rPr lang="pt-BR" altLang="ja-JP"/>
                      <a:pPr/>
                      <a:t>[カテゴリ名]</a:t>
                    </a:fld>
                    <a:r>
                      <a:rPr lang="pt-BR" altLang="ja-JP" baseline="0"/>
                      <a:t> </a:t>
                    </a:r>
                    <a:fld id="{E7C0C66D-3A83-5340-B9B3-47A82653E420}" type="VALUE">
                      <a:rPr lang="pt-BR" altLang="ja-JP" baseline="0"/>
                      <a:pPr/>
                      <a:t>[値]</a:t>
                    </a:fld>
                    <a:endParaRPr lang="pt-BR"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D-DD1A-42FD-8C2F-71F02BF37547}"/>
                </c:ext>
                <c:ext xmlns:c15="http://schemas.microsoft.com/office/drawing/2012/chart" uri="{CE6537A1-D6FC-4f65-9D91-7224C49458BB}">
                  <c15:layout/>
                  <c15:dlblFieldTable/>
                  <c15:showDataLabelsRange val="0"/>
                </c:ext>
              </c:extLst>
            </c:dLbl>
            <c:dLbl>
              <c:idx val="7"/>
              <c:layout/>
              <c:tx>
                <c:rich>
                  <a:bodyPr/>
                  <a:lstStyle/>
                  <a:p>
                    <a:fld id="{CBA5BF32-C7CB-234B-B9DE-4867814B732C}" type="CATEGORYNAME">
                      <a:rPr lang="pl-PL" altLang="ja-JP"/>
                      <a:pPr/>
                      <a:t>[カテゴリ名]</a:t>
                    </a:fld>
                    <a:r>
                      <a:rPr lang="pl-PL" altLang="ja-JP" baseline="0"/>
                      <a:t> </a:t>
                    </a:r>
                    <a:fld id="{E9677CFB-B3AC-904A-BE12-301BDAC8EFED}" type="VALUE">
                      <a:rPr lang="pl-PL" altLang="ja-JP" baseline="0"/>
                      <a:pPr/>
                      <a:t>[値]</a:t>
                    </a:fld>
                    <a:endParaRPr lang="pl-PL"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F-DD1A-42FD-8C2F-71F02BF37547}"/>
                </c:ext>
                <c:ext xmlns:c15="http://schemas.microsoft.com/office/drawing/2012/chart" uri="{CE6537A1-D6FC-4f65-9D91-7224C49458BB}">
                  <c15:layout/>
                  <c15:dlblFieldTable/>
                  <c15:showDataLabelsRange val="0"/>
                </c:ext>
              </c:extLst>
            </c:dLbl>
            <c:dLbl>
              <c:idx val="8"/>
              <c:layout>
                <c:manualLayout>
                  <c:x val="-0.0915414450996121"/>
                  <c:y val="-0.171466750510926"/>
                </c:manualLayout>
              </c:layout>
              <c:tx>
                <c:rich>
                  <a:bodyPr/>
                  <a:lstStyle/>
                  <a:p>
                    <a:fld id="{CD827D4B-7059-5F4D-9411-83270738B23A}" type="CATEGORYNAME">
                      <a:rPr lang="sk-SK" altLang="ja-JP"/>
                      <a:pPr/>
                      <a:t>[カテゴリ名]</a:t>
                    </a:fld>
                    <a:r>
                      <a:rPr lang="sk-SK" altLang="ja-JP" baseline="0"/>
                      <a:t> </a:t>
                    </a:r>
                    <a:fld id="{8B3184BD-7733-5B44-878B-06AB8AFC6F5D}" type="VALUE">
                      <a:rPr lang="sk-SK" altLang="ja-JP" baseline="0"/>
                      <a:pPr/>
                      <a:t>[値]</a:t>
                    </a:fld>
                    <a:endParaRPr lang="sk-SK"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11-DD1A-42FD-8C2F-71F02BF37547}"/>
                </c:ext>
                <c:ext xmlns:c15="http://schemas.microsoft.com/office/drawing/2012/chart" uri="{CE6537A1-D6FC-4f65-9D91-7224C49458BB}">
                  <c15:layout/>
                  <c15:dlblFieldTable/>
                  <c15:showDataLabelsRange val="0"/>
                </c:ext>
              </c:extLst>
            </c:dLbl>
            <c:dLbl>
              <c:idx val="9"/>
              <c:layout>
                <c:manualLayout>
                  <c:x val="0.00442783260619987"/>
                  <c:y val="-0.189414882444095"/>
                </c:manualLayout>
              </c:layout>
              <c:tx>
                <c:rich>
                  <a:bodyPr/>
                  <a:lstStyle/>
                  <a:p>
                    <a:fld id="{42FD6B58-D3C0-204A-97A1-0AB8477F5D00}" type="CATEGORYNAME">
                      <a:rPr lang="nb-NO" altLang="ja-JP"/>
                      <a:pPr/>
                      <a:t>[カテゴリ名]</a:t>
                    </a:fld>
                    <a:r>
                      <a:rPr lang="nb-NO" altLang="ja-JP" baseline="0"/>
                      <a:t> </a:t>
                    </a:r>
                    <a:fld id="{C63CB7FD-C364-E34A-BA08-3D0DED7B8324}" type="VALUE">
                      <a:rPr lang="nb-NO" altLang="ja-JP" baseline="0"/>
                      <a:pPr/>
                      <a:t>[値]</a:t>
                    </a:fld>
                    <a:endParaRPr lang="nb-NO"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13-DD1A-42FD-8C2F-71F02BF37547}"/>
                </c:ext>
                <c:ext xmlns:c15="http://schemas.microsoft.com/office/drawing/2012/chart" uri="{CE6537A1-D6FC-4f65-9D91-7224C49458BB}">
                  <c15:layout/>
                  <c15:dlblFieldTable/>
                  <c15:showDataLabelsRange val="0"/>
                </c:ext>
              </c:extLst>
            </c:dLbl>
            <c:dLbl>
              <c:idx val="10"/>
              <c:layout>
                <c:manualLayout>
                  <c:x val="0.0984875675602526"/>
                  <c:y val="-0.155883607962915"/>
                </c:manualLayout>
              </c:layout>
              <c:tx>
                <c:rich>
                  <a:bodyPr/>
                  <a:lstStyle/>
                  <a:p>
                    <a:fld id="{993C292B-D54A-724E-AEED-259BF10AED77}" type="CATEGORYNAME">
                      <a:rPr lang="pt-BR" altLang="ja-JP"/>
                      <a:pPr/>
                      <a:t>[カテゴリ名]</a:t>
                    </a:fld>
                    <a:r>
                      <a:rPr lang="pt-BR" altLang="ja-JP" baseline="0"/>
                      <a:t> </a:t>
                    </a:r>
                    <a:fld id="{94A28A62-CADF-8D49-99F4-36B5BB441617}" type="VALUE">
                      <a:rPr lang="pt-BR" altLang="ja-JP" baseline="0"/>
                      <a:pPr/>
                      <a:t>[値]</a:t>
                    </a:fld>
                    <a:endParaRPr lang="pt-BR" altLang="ja-JP" baseline="0"/>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15-DD1A-42FD-8C2F-71F02BF37547}"/>
                </c:ext>
                <c:ext xmlns:c15="http://schemas.microsoft.com/office/drawing/2012/chart" uri="{CE6537A1-D6FC-4f65-9D91-7224C49458BB}">
                  <c15:layout/>
                  <c15:dlblFieldTable/>
                  <c15:showDataLabelsRange val="0"/>
                </c:ext>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1"/>
            <c:showSerName val="0"/>
            <c:showPercent val="0"/>
            <c:showBubbleSize val="0"/>
            <c:showLeaderLines val="1"/>
            <c:leaderLines>
              <c:spPr>
                <a:ln w="9525" cap="flat" cmpd="sng" algn="ctr">
                  <a:solidFill>
                    <a:schemeClr val="tx1"/>
                  </a:solidFill>
                  <a:round/>
                </a:ln>
                <a:effectLst/>
              </c:spPr>
            </c:leaderLines>
            <c:extLst xmlns:c16r2="http://schemas.microsoft.com/office/drawing/2015/06/chart">
              <c:ext xmlns:c15="http://schemas.microsoft.com/office/drawing/2012/chart" uri="{CE6537A1-D6FC-4f65-9D91-7224C49458BB}"/>
            </c:extLst>
          </c:dLbls>
          <c:cat>
            <c:strRef>
              <c:f>'952行の統計量'!$H$4:$H$14</c:f>
              <c:strCache>
                <c:ptCount val="11"/>
                <c:pt idx="0">
                  <c:v>N</c:v>
                </c:pt>
                <c:pt idx="1">
                  <c:v>V</c:v>
                </c:pt>
                <c:pt idx="2">
                  <c:v>J</c:v>
                </c:pt>
                <c:pt idx="3">
                  <c:v>A</c:v>
                </c:pt>
                <c:pt idx="4">
                  <c:v>D</c:v>
                </c:pt>
                <c:pt idx="5">
                  <c:v>P</c:v>
                </c:pt>
                <c:pt idx="6">
                  <c:v>PP</c:v>
                </c:pt>
                <c:pt idx="7">
                  <c:v>W</c:v>
                </c:pt>
                <c:pt idx="8">
                  <c:v>R</c:v>
                </c:pt>
                <c:pt idx="9">
                  <c:v>S</c:v>
                </c:pt>
                <c:pt idx="10">
                  <c:v>O</c:v>
                </c:pt>
              </c:strCache>
            </c:strRef>
          </c:cat>
          <c:val>
            <c:numRef>
              <c:f>'952行の統計量'!$G$4:$G$14</c:f>
              <c:numCache>
                <c:formatCode>General</c:formatCode>
                <c:ptCount val="11"/>
                <c:pt idx="0">
                  <c:v>20.0</c:v>
                </c:pt>
                <c:pt idx="1">
                  <c:v>19.59183673469389</c:v>
                </c:pt>
                <c:pt idx="2">
                  <c:v>16.32653061224489</c:v>
                </c:pt>
                <c:pt idx="3">
                  <c:v>11.42857142857143</c:v>
                </c:pt>
                <c:pt idx="4">
                  <c:v>8.97959183673469</c:v>
                </c:pt>
                <c:pt idx="5">
                  <c:v>7.346938775510205</c:v>
                </c:pt>
                <c:pt idx="6">
                  <c:v>6.530612244897958</c:v>
                </c:pt>
                <c:pt idx="7">
                  <c:v>5.714285714285706</c:v>
                </c:pt>
                <c:pt idx="8">
                  <c:v>2.448979591836735</c:v>
                </c:pt>
                <c:pt idx="9">
                  <c:v>1.224489795918367</c:v>
                </c:pt>
                <c:pt idx="10">
                  <c:v>0.408163265306122</c:v>
                </c:pt>
              </c:numCache>
            </c:numRef>
          </c:val>
          <c:extLst xmlns:c16r2="http://schemas.microsoft.com/office/drawing/2015/06/chart">
            <c:ext xmlns:c16="http://schemas.microsoft.com/office/drawing/2014/chart" uri="{C3380CC4-5D6E-409C-BE32-E72D297353CC}">
              <c16:uniqueId val="{00000016-DD1A-42FD-8C2F-71F02BF37547}"/>
            </c:ext>
          </c:extLst>
        </c:ser>
        <c:dLbls>
          <c:showLegendKey val="0"/>
          <c:showVal val="1"/>
          <c:showCatName val="0"/>
          <c:showSerName val="0"/>
          <c:showPercent val="0"/>
          <c:showBubbleSize val="0"/>
          <c:showLeaderLines val="1"/>
        </c:dLbls>
        <c:firstSliceAng val="0"/>
        <c:holeSize val="75"/>
      </c:doughnutChart>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4293220" cy="716915"/>
          </a:xfrm>
          <a:prstGeom prst="rect">
            <a:avLst/>
          </a:prstGeom>
          <a:noFill/>
          <a:ln w="9525">
            <a:noFill/>
            <a:miter lim="800000"/>
            <a:headEnd/>
            <a:tailEnd/>
          </a:ln>
          <a:effectLst/>
        </p:spPr>
        <p:txBody>
          <a:bodyPr vert="horz" wrap="square" lIns="132251" tIns="66123" rIns="132251" bIns="66123" numCol="1" anchor="t" anchorCtr="0" compatLnSpc="1">
            <a:prstTxWarp prst="textNoShape">
              <a:avLst/>
            </a:prstTxWarp>
          </a:bodyPr>
          <a:lstStyle>
            <a:lvl1pPr defTabSz="1321064">
              <a:defRPr sz="1600" b="0">
                <a:latin typeface="Times New Roman" charset="0"/>
              </a:defRPr>
            </a:lvl1pPr>
          </a:lstStyle>
          <a:p>
            <a:endParaRPr lang="en-US" altLang="ja-JP" dirty="0"/>
          </a:p>
        </p:txBody>
      </p:sp>
      <p:sp>
        <p:nvSpPr>
          <p:cNvPr id="92163" name="Rectangle 3"/>
          <p:cNvSpPr>
            <a:spLocks noGrp="1" noChangeArrowheads="1"/>
          </p:cNvSpPr>
          <p:nvPr>
            <p:ph type="dt" sz="quarter" idx="1"/>
          </p:nvPr>
        </p:nvSpPr>
        <p:spPr bwMode="auto">
          <a:xfrm>
            <a:off x="5610459" y="0"/>
            <a:ext cx="4293220" cy="716915"/>
          </a:xfrm>
          <a:prstGeom prst="rect">
            <a:avLst/>
          </a:prstGeom>
          <a:noFill/>
          <a:ln w="9525">
            <a:noFill/>
            <a:miter lim="800000"/>
            <a:headEnd/>
            <a:tailEnd/>
          </a:ln>
          <a:effectLst/>
        </p:spPr>
        <p:txBody>
          <a:bodyPr vert="horz" wrap="square" lIns="132251" tIns="66123" rIns="132251" bIns="66123" numCol="1" anchor="t" anchorCtr="0" compatLnSpc="1">
            <a:prstTxWarp prst="textNoShape">
              <a:avLst/>
            </a:prstTxWarp>
          </a:bodyPr>
          <a:lstStyle>
            <a:lvl1pPr algn="r" defTabSz="1321064">
              <a:defRPr sz="1600" b="0">
                <a:latin typeface="Times New Roman" charset="0"/>
              </a:defRPr>
            </a:lvl1pPr>
          </a:lstStyle>
          <a:p>
            <a:endParaRPr lang="en-US" altLang="ja-JP" dirty="0"/>
          </a:p>
        </p:txBody>
      </p:sp>
      <p:sp>
        <p:nvSpPr>
          <p:cNvPr id="92164" name="Rectangle 4"/>
          <p:cNvSpPr>
            <a:spLocks noGrp="1" noChangeArrowheads="1"/>
          </p:cNvSpPr>
          <p:nvPr>
            <p:ph type="ftr" sz="quarter" idx="2"/>
          </p:nvPr>
        </p:nvSpPr>
        <p:spPr bwMode="auto">
          <a:xfrm>
            <a:off x="0" y="13619088"/>
            <a:ext cx="4293220" cy="716915"/>
          </a:xfrm>
          <a:prstGeom prst="rect">
            <a:avLst/>
          </a:prstGeom>
          <a:noFill/>
          <a:ln w="9525">
            <a:noFill/>
            <a:miter lim="800000"/>
            <a:headEnd/>
            <a:tailEnd/>
          </a:ln>
          <a:effectLst/>
        </p:spPr>
        <p:txBody>
          <a:bodyPr vert="horz" wrap="square" lIns="132251" tIns="66123" rIns="132251" bIns="66123" numCol="1" anchor="b" anchorCtr="0" compatLnSpc="1">
            <a:prstTxWarp prst="textNoShape">
              <a:avLst/>
            </a:prstTxWarp>
          </a:bodyPr>
          <a:lstStyle>
            <a:lvl1pPr defTabSz="1321064">
              <a:defRPr sz="1600" b="0">
                <a:latin typeface="Times New Roman" charset="0"/>
              </a:defRPr>
            </a:lvl1pPr>
          </a:lstStyle>
          <a:p>
            <a:endParaRPr lang="en-US" altLang="ja-JP" dirty="0"/>
          </a:p>
        </p:txBody>
      </p:sp>
      <p:sp>
        <p:nvSpPr>
          <p:cNvPr id="92165" name="Rectangle 5"/>
          <p:cNvSpPr>
            <a:spLocks noGrp="1" noChangeArrowheads="1"/>
          </p:cNvSpPr>
          <p:nvPr>
            <p:ph type="sldNum" sz="quarter" idx="3"/>
          </p:nvPr>
        </p:nvSpPr>
        <p:spPr bwMode="auto">
          <a:xfrm>
            <a:off x="5610459" y="13619088"/>
            <a:ext cx="4293220" cy="716915"/>
          </a:xfrm>
          <a:prstGeom prst="rect">
            <a:avLst/>
          </a:prstGeom>
          <a:noFill/>
          <a:ln w="9525">
            <a:noFill/>
            <a:miter lim="800000"/>
            <a:headEnd/>
            <a:tailEnd/>
          </a:ln>
          <a:effectLst/>
        </p:spPr>
        <p:txBody>
          <a:bodyPr vert="horz" wrap="square" lIns="132251" tIns="66123" rIns="132251" bIns="66123" numCol="1" anchor="b" anchorCtr="0" compatLnSpc="1">
            <a:prstTxWarp prst="textNoShape">
              <a:avLst/>
            </a:prstTxWarp>
          </a:bodyPr>
          <a:lstStyle>
            <a:lvl1pPr algn="r" defTabSz="1321064">
              <a:defRPr sz="1600" b="0">
                <a:latin typeface="Times New Roman" charset="0"/>
              </a:defRPr>
            </a:lvl1pPr>
          </a:lstStyle>
          <a:p>
            <a:fld id="{F11C2514-928F-4B01-8738-BA48821035A6}" type="slidenum">
              <a:rPr lang="en-US" altLang="ja-JP"/>
              <a:pPr/>
              <a:t>‹#›</a:t>
            </a:fld>
            <a:endParaRPr lang="en-US" altLang="ja-JP" dirty="0"/>
          </a:p>
        </p:txBody>
      </p:sp>
    </p:spTree>
    <p:extLst>
      <p:ext uri="{BB962C8B-B14F-4D97-AF65-F5344CB8AC3E}">
        <p14:creationId xmlns:p14="http://schemas.microsoft.com/office/powerpoint/2010/main" val="40073290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2"/>
          <p:cNvSpPr>
            <a:spLocks noGrp="1" noChangeArrowheads="1"/>
          </p:cNvSpPr>
          <p:nvPr>
            <p:ph type="dt" sz="half" idx="10"/>
          </p:nvPr>
        </p:nvSpPr>
        <p:spPr>
          <a:ln/>
        </p:spPr>
        <p:txBody>
          <a:bodyPr/>
          <a:lstStyle>
            <a:lvl1pPr>
              <a:defRPr/>
            </a:lvl1pPr>
          </a:lstStyle>
          <a:p>
            <a:endParaRPr lang="en-US" altLang="ja-JP" dirty="0"/>
          </a:p>
        </p:txBody>
      </p:sp>
      <p:sp>
        <p:nvSpPr>
          <p:cNvPr id="5" name="Rectangle 13"/>
          <p:cNvSpPr>
            <a:spLocks noGrp="1" noChangeArrowheads="1"/>
          </p:cNvSpPr>
          <p:nvPr>
            <p:ph type="ftr" sz="quarter" idx="11"/>
          </p:nvPr>
        </p:nvSpPr>
        <p:spPr>
          <a:ln/>
        </p:spPr>
        <p:txBody>
          <a:bodyPr/>
          <a:lstStyle>
            <a:lvl1pPr>
              <a:defRPr/>
            </a:lvl1pPr>
          </a:lstStyle>
          <a:p>
            <a:endParaRPr lang="en-US" altLang="ja-JP" dirty="0"/>
          </a:p>
        </p:txBody>
      </p:sp>
      <p:sp>
        <p:nvSpPr>
          <p:cNvPr id="6" name="Rectangle 14"/>
          <p:cNvSpPr>
            <a:spLocks noGrp="1" noChangeArrowheads="1"/>
          </p:cNvSpPr>
          <p:nvPr>
            <p:ph type="sldNum" sz="quarter" idx="12"/>
          </p:nvPr>
        </p:nvSpPr>
        <p:spPr>
          <a:ln/>
        </p:spPr>
        <p:txBody>
          <a:bodyPr/>
          <a:lstStyle>
            <a:lvl1pPr>
              <a:defRPr/>
            </a:lvl1pPr>
          </a:lstStyle>
          <a:p>
            <a:fld id="{54CBAD60-BC6F-4B59-802F-5CD7C9AC3266}" type="slidenum">
              <a:rPr lang="en-US" altLang="ja-JP"/>
              <a:pPr/>
              <a:t>‹#›</a:t>
            </a:fld>
            <a:endParaRPr lang="en-US" altLang="ja-JP" dirty="0"/>
          </a:p>
        </p:txBody>
      </p:sp>
    </p:spTree>
    <p:extLst>
      <p:ext uri="{BB962C8B-B14F-4D97-AF65-F5344CB8AC3E}">
        <p14:creationId xmlns:p14="http://schemas.microsoft.com/office/powerpoint/2010/main" val="396383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1463" y="0"/>
            <a:ext cx="2054225" cy="6310313"/>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0"/>
            <a:ext cx="6011863" cy="6310313"/>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2"/>
          <p:cNvSpPr>
            <a:spLocks noGrp="1" noChangeArrowheads="1"/>
          </p:cNvSpPr>
          <p:nvPr>
            <p:ph type="dt" sz="half" idx="10"/>
          </p:nvPr>
        </p:nvSpPr>
        <p:spPr>
          <a:ln/>
        </p:spPr>
        <p:txBody>
          <a:bodyPr/>
          <a:lstStyle>
            <a:lvl1pPr>
              <a:defRPr/>
            </a:lvl1pPr>
          </a:lstStyle>
          <a:p>
            <a:endParaRPr lang="en-US" altLang="ja-JP" dirty="0"/>
          </a:p>
        </p:txBody>
      </p:sp>
      <p:sp>
        <p:nvSpPr>
          <p:cNvPr id="5" name="Rectangle 13"/>
          <p:cNvSpPr>
            <a:spLocks noGrp="1" noChangeArrowheads="1"/>
          </p:cNvSpPr>
          <p:nvPr>
            <p:ph type="ftr" sz="quarter" idx="11"/>
          </p:nvPr>
        </p:nvSpPr>
        <p:spPr>
          <a:ln/>
        </p:spPr>
        <p:txBody>
          <a:bodyPr/>
          <a:lstStyle>
            <a:lvl1pPr>
              <a:defRPr/>
            </a:lvl1pPr>
          </a:lstStyle>
          <a:p>
            <a:endParaRPr lang="en-US" altLang="ja-JP" dirty="0"/>
          </a:p>
        </p:txBody>
      </p:sp>
      <p:sp>
        <p:nvSpPr>
          <p:cNvPr id="6" name="Rectangle 14"/>
          <p:cNvSpPr>
            <a:spLocks noGrp="1" noChangeArrowheads="1"/>
          </p:cNvSpPr>
          <p:nvPr>
            <p:ph type="sldNum" sz="quarter" idx="12"/>
          </p:nvPr>
        </p:nvSpPr>
        <p:spPr>
          <a:ln/>
        </p:spPr>
        <p:txBody>
          <a:bodyPr/>
          <a:lstStyle>
            <a:lvl1pPr>
              <a:defRPr/>
            </a:lvl1pPr>
          </a:lstStyle>
          <a:p>
            <a:fld id="{539618C2-4B02-4700-8212-78B9B8FB39AA}" type="slidenum">
              <a:rPr lang="en-US" altLang="ja-JP"/>
              <a:pPr/>
              <a:t>‹#›</a:t>
            </a:fld>
            <a:endParaRPr lang="en-US" altLang="ja-JP" dirty="0"/>
          </a:p>
        </p:txBody>
      </p:sp>
    </p:spTree>
    <p:extLst>
      <p:ext uri="{BB962C8B-B14F-4D97-AF65-F5344CB8AC3E}">
        <p14:creationId xmlns:p14="http://schemas.microsoft.com/office/powerpoint/2010/main" val="251955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125" y="13296900"/>
            <a:ext cx="25734963" cy="9175750"/>
          </a:xfrm>
        </p:spPr>
        <p:txBody>
          <a:bodyPr/>
          <a:lstStyle/>
          <a:p>
            <a:r>
              <a:rPr lang="ja-JP" altLang="en-US"/>
              <a:t>マスター タイトルの書式設定</a:t>
            </a:r>
          </a:p>
        </p:txBody>
      </p:sp>
      <p:sp>
        <p:nvSpPr>
          <p:cNvPr id="3" name="サブタイトル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a:xfrm>
            <a:off x="1514475" y="40276463"/>
            <a:ext cx="7062788" cy="1674812"/>
          </a:xfrm>
        </p:spPr>
        <p:txBody>
          <a:bodyPr/>
          <a:lstStyle>
            <a:lvl1pPr>
              <a:defRPr/>
            </a:lvl1pPr>
          </a:lstStyle>
          <a:p>
            <a:endParaRPr lang="en-US" altLang="ja-JP" dirty="0"/>
          </a:p>
        </p:txBody>
      </p:sp>
      <p:sp>
        <p:nvSpPr>
          <p:cNvPr id="5" name="フッター プレースホルダー 4"/>
          <p:cNvSpPr>
            <a:spLocks noGrp="1"/>
          </p:cNvSpPr>
          <p:nvPr>
            <p:ph type="ftr" sz="quarter" idx="11"/>
          </p:nvPr>
        </p:nvSpPr>
        <p:spPr>
          <a:xfrm>
            <a:off x="19137313" y="40276463"/>
            <a:ext cx="9586912" cy="1674812"/>
          </a:xfrm>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a:xfrm>
            <a:off x="10848975" y="40276463"/>
            <a:ext cx="7064375" cy="1674812"/>
          </a:xfrm>
        </p:spPr>
        <p:txBody>
          <a:bodyPr/>
          <a:lstStyle>
            <a:lvl1pPr>
              <a:defRPr/>
            </a:lvl1pPr>
          </a:lstStyle>
          <a:p>
            <a:fld id="{E6189B59-F087-499E-8C4D-C8DDA39B710E}" type="slidenum">
              <a:rPr lang="en-US" altLang="ja-JP"/>
              <a:pPr/>
              <a:t>‹#›</a:t>
            </a:fld>
            <a:endParaRPr lang="en-US" altLang="ja-JP" dirty="0"/>
          </a:p>
        </p:txBody>
      </p:sp>
    </p:spTree>
    <p:extLst>
      <p:ext uri="{BB962C8B-B14F-4D97-AF65-F5344CB8AC3E}">
        <p14:creationId xmlns:p14="http://schemas.microsoft.com/office/powerpoint/2010/main" val="321271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2"/>
          <p:cNvSpPr>
            <a:spLocks noGrp="1" noChangeArrowheads="1"/>
          </p:cNvSpPr>
          <p:nvPr>
            <p:ph type="dt" sz="half" idx="10"/>
          </p:nvPr>
        </p:nvSpPr>
        <p:spPr>
          <a:ln/>
        </p:spPr>
        <p:txBody>
          <a:bodyPr/>
          <a:lstStyle>
            <a:lvl1pPr>
              <a:defRPr/>
            </a:lvl1pPr>
          </a:lstStyle>
          <a:p>
            <a:endParaRPr lang="en-US" altLang="ja-JP" dirty="0"/>
          </a:p>
        </p:txBody>
      </p:sp>
      <p:sp>
        <p:nvSpPr>
          <p:cNvPr id="5" name="Rectangle 13"/>
          <p:cNvSpPr>
            <a:spLocks noGrp="1" noChangeArrowheads="1"/>
          </p:cNvSpPr>
          <p:nvPr>
            <p:ph type="ftr" sz="quarter" idx="11"/>
          </p:nvPr>
        </p:nvSpPr>
        <p:spPr>
          <a:ln/>
        </p:spPr>
        <p:txBody>
          <a:bodyPr/>
          <a:lstStyle>
            <a:lvl1pPr>
              <a:defRPr/>
            </a:lvl1pPr>
          </a:lstStyle>
          <a:p>
            <a:endParaRPr lang="en-US" altLang="ja-JP" dirty="0"/>
          </a:p>
        </p:txBody>
      </p:sp>
      <p:sp>
        <p:nvSpPr>
          <p:cNvPr id="6" name="Rectangle 14"/>
          <p:cNvSpPr>
            <a:spLocks noGrp="1" noChangeArrowheads="1"/>
          </p:cNvSpPr>
          <p:nvPr>
            <p:ph type="sldNum" sz="quarter" idx="12"/>
          </p:nvPr>
        </p:nvSpPr>
        <p:spPr>
          <a:ln/>
        </p:spPr>
        <p:txBody>
          <a:bodyPr/>
          <a:lstStyle>
            <a:lvl1pPr>
              <a:defRPr/>
            </a:lvl1pPr>
          </a:lstStyle>
          <a:p>
            <a:fld id="{3C9C45F6-2C12-4D75-A992-2472FDBBE94F}" type="slidenum">
              <a:rPr lang="en-US" altLang="ja-JP"/>
              <a:pPr/>
              <a:t>‹#›</a:t>
            </a:fld>
            <a:endParaRPr lang="en-US" altLang="ja-JP" dirty="0"/>
          </a:p>
        </p:txBody>
      </p:sp>
    </p:spTree>
    <p:extLst>
      <p:ext uri="{BB962C8B-B14F-4D97-AF65-F5344CB8AC3E}">
        <p14:creationId xmlns:p14="http://schemas.microsoft.com/office/powerpoint/2010/main" val="234170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341438"/>
            <a:ext cx="403225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1850" y="1341438"/>
            <a:ext cx="4033838"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2"/>
          <p:cNvSpPr>
            <a:spLocks noGrp="1" noChangeArrowheads="1"/>
          </p:cNvSpPr>
          <p:nvPr>
            <p:ph type="dt" sz="half" idx="10"/>
          </p:nvPr>
        </p:nvSpPr>
        <p:spPr>
          <a:ln/>
        </p:spPr>
        <p:txBody>
          <a:bodyPr/>
          <a:lstStyle>
            <a:lvl1pPr>
              <a:defRPr/>
            </a:lvl1pPr>
          </a:lstStyle>
          <a:p>
            <a:endParaRPr lang="en-US" altLang="ja-JP" dirty="0"/>
          </a:p>
        </p:txBody>
      </p:sp>
      <p:sp>
        <p:nvSpPr>
          <p:cNvPr id="6" name="Rectangle 13"/>
          <p:cNvSpPr>
            <a:spLocks noGrp="1" noChangeArrowheads="1"/>
          </p:cNvSpPr>
          <p:nvPr>
            <p:ph type="ftr" sz="quarter" idx="11"/>
          </p:nvPr>
        </p:nvSpPr>
        <p:spPr>
          <a:ln/>
        </p:spPr>
        <p:txBody>
          <a:bodyPr/>
          <a:lstStyle>
            <a:lvl1pPr>
              <a:defRPr/>
            </a:lvl1pPr>
          </a:lstStyle>
          <a:p>
            <a:endParaRPr lang="en-US" altLang="ja-JP" dirty="0"/>
          </a:p>
        </p:txBody>
      </p:sp>
      <p:sp>
        <p:nvSpPr>
          <p:cNvPr id="7" name="Rectangle 14"/>
          <p:cNvSpPr>
            <a:spLocks noGrp="1" noChangeArrowheads="1"/>
          </p:cNvSpPr>
          <p:nvPr>
            <p:ph type="sldNum" sz="quarter" idx="12"/>
          </p:nvPr>
        </p:nvSpPr>
        <p:spPr>
          <a:ln/>
        </p:spPr>
        <p:txBody>
          <a:bodyPr/>
          <a:lstStyle>
            <a:lvl1pPr>
              <a:defRPr/>
            </a:lvl1pPr>
          </a:lstStyle>
          <a:p>
            <a:fld id="{E3D707D5-F520-44DE-8330-423461AF870C}" type="slidenum">
              <a:rPr lang="en-US" altLang="ja-JP"/>
              <a:pPr/>
              <a:t>‹#›</a:t>
            </a:fld>
            <a:endParaRPr lang="en-US" altLang="ja-JP" dirty="0"/>
          </a:p>
        </p:txBody>
      </p:sp>
    </p:spTree>
    <p:extLst>
      <p:ext uri="{BB962C8B-B14F-4D97-AF65-F5344CB8AC3E}">
        <p14:creationId xmlns:p14="http://schemas.microsoft.com/office/powerpoint/2010/main" val="187525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2"/>
          <p:cNvSpPr>
            <a:spLocks noGrp="1" noChangeArrowheads="1"/>
          </p:cNvSpPr>
          <p:nvPr>
            <p:ph type="dt" sz="half" idx="10"/>
          </p:nvPr>
        </p:nvSpPr>
        <p:spPr>
          <a:ln/>
        </p:spPr>
        <p:txBody>
          <a:bodyPr/>
          <a:lstStyle>
            <a:lvl1pPr>
              <a:defRPr/>
            </a:lvl1pPr>
          </a:lstStyle>
          <a:p>
            <a:endParaRPr lang="en-US" altLang="ja-JP" dirty="0"/>
          </a:p>
        </p:txBody>
      </p:sp>
      <p:sp>
        <p:nvSpPr>
          <p:cNvPr id="8" name="Rectangle 13"/>
          <p:cNvSpPr>
            <a:spLocks noGrp="1" noChangeArrowheads="1"/>
          </p:cNvSpPr>
          <p:nvPr>
            <p:ph type="ftr" sz="quarter" idx="11"/>
          </p:nvPr>
        </p:nvSpPr>
        <p:spPr>
          <a:ln/>
        </p:spPr>
        <p:txBody>
          <a:bodyPr/>
          <a:lstStyle>
            <a:lvl1pPr>
              <a:defRPr/>
            </a:lvl1pPr>
          </a:lstStyle>
          <a:p>
            <a:endParaRPr lang="en-US" altLang="ja-JP" dirty="0"/>
          </a:p>
        </p:txBody>
      </p:sp>
      <p:sp>
        <p:nvSpPr>
          <p:cNvPr id="9" name="Rectangle 14"/>
          <p:cNvSpPr>
            <a:spLocks noGrp="1" noChangeArrowheads="1"/>
          </p:cNvSpPr>
          <p:nvPr>
            <p:ph type="sldNum" sz="quarter" idx="12"/>
          </p:nvPr>
        </p:nvSpPr>
        <p:spPr>
          <a:ln/>
        </p:spPr>
        <p:txBody>
          <a:bodyPr/>
          <a:lstStyle>
            <a:lvl1pPr>
              <a:defRPr/>
            </a:lvl1pPr>
          </a:lstStyle>
          <a:p>
            <a:fld id="{96323C1A-A341-4E7A-8628-B6CA23A1C224}" type="slidenum">
              <a:rPr lang="en-US" altLang="ja-JP"/>
              <a:pPr/>
              <a:t>‹#›</a:t>
            </a:fld>
            <a:endParaRPr lang="en-US" altLang="ja-JP" dirty="0"/>
          </a:p>
        </p:txBody>
      </p:sp>
    </p:spTree>
    <p:extLst>
      <p:ext uri="{BB962C8B-B14F-4D97-AF65-F5344CB8AC3E}">
        <p14:creationId xmlns:p14="http://schemas.microsoft.com/office/powerpoint/2010/main" val="175460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2"/>
          <p:cNvSpPr>
            <a:spLocks noGrp="1" noChangeArrowheads="1"/>
          </p:cNvSpPr>
          <p:nvPr>
            <p:ph type="dt" sz="half" idx="10"/>
          </p:nvPr>
        </p:nvSpPr>
        <p:spPr>
          <a:ln/>
        </p:spPr>
        <p:txBody>
          <a:bodyPr/>
          <a:lstStyle>
            <a:lvl1pPr>
              <a:defRPr/>
            </a:lvl1pPr>
          </a:lstStyle>
          <a:p>
            <a:endParaRPr lang="en-US" altLang="ja-JP" dirty="0"/>
          </a:p>
        </p:txBody>
      </p:sp>
      <p:sp>
        <p:nvSpPr>
          <p:cNvPr id="4" name="Rectangle 13"/>
          <p:cNvSpPr>
            <a:spLocks noGrp="1" noChangeArrowheads="1"/>
          </p:cNvSpPr>
          <p:nvPr>
            <p:ph type="ftr" sz="quarter" idx="11"/>
          </p:nvPr>
        </p:nvSpPr>
        <p:spPr>
          <a:ln/>
        </p:spPr>
        <p:txBody>
          <a:bodyPr/>
          <a:lstStyle>
            <a:lvl1pPr>
              <a:defRPr/>
            </a:lvl1pPr>
          </a:lstStyle>
          <a:p>
            <a:endParaRPr lang="en-US" altLang="ja-JP" dirty="0"/>
          </a:p>
        </p:txBody>
      </p:sp>
      <p:sp>
        <p:nvSpPr>
          <p:cNvPr id="5" name="Rectangle 14"/>
          <p:cNvSpPr>
            <a:spLocks noGrp="1" noChangeArrowheads="1"/>
          </p:cNvSpPr>
          <p:nvPr>
            <p:ph type="sldNum" sz="quarter" idx="12"/>
          </p:nvPr>
        </p:nvSpPr>
        <p:spPr>
          <a:ln/>
        </p:spPr>
        <p:txBody>
          <a:bodyPr/>
          <a:lstStyle>
            <a:lvl1pPr>
              <a:defRPr/>
            </a:lvl1pPr>
          </a:lstStyle>
          <a:p>
            <a:fld id="{F382861B-A35E-4EF5-9B3A-5203DC8C1B23}" type="slidenum">
              <a:rPr lang="en-US" altLang="ja-JP"/>
              <a:pPr/>
              <a:t>‹#›</a:t>
            </a:fld>
            <a:endParaRPr lang="en-US" altLang="ja-JP" dirty="0"/>
          </a:p>
        </p:txBody>
      </p:sp>
    </p:spTree>
    <p:extLst>
      <p:ext uri="{BB962C8B-B14F-4D97-AF65-F5344CB8AC3E}">
        <p14:creationId xmlns:p14="http://schemas.microsoft.com/office/powerpoint/2010/main" val="24012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endParaRPr lang="en-US" altLang="ja-JP" dirty="0"/>
          </a:p>
        </p:txBody>
      </p:sp>
      <p:sp>
        <p:nvSpPr>
          <p:cNvPr id="3" name="Rectangle 13"/>
          <p:cNvSpPr>
            <a:spLocks noGrp="1" noChangeArrowheads="1"/>
          </p:cNvSpPr>
          <p:nvPr>
            <p:ph type="ftr" sz="quarter" idx="11"/>
          </p:nvPr>
        </p:nvSpPr>
        <p:spPr>
          <a:ln/>
        </p:spPr>
        <p:txBody>
          <a:bodyPr/>
          <a:lstStyle>
            <a:lvl1pPr>
              <a:defRPr/>
            </a:lvl1pPr>
          </a:lstStyle>
          <a:p>
            <a:endParaRPr lang="en-US" altLang="ja-JP" dirty="0"/>
          </a:p>
        </p:txBody>
      </p:sp>
      <p:sp>
        <p:nvSpPr>
          <p:cNvPr id="4" name="Rectangle 14"/>
          <p:cNvSpPr>
            <a:spLocks noGrp="1" noChangeArrowheads="1"/>
          </p:cNvSpPr>
          <p:nvPr>
            <p:ph type="sldNum" sz="quarter" idx="12"/>
          </p:nvPr>
        </p:nvSpPr>
        <p:spPr>
          <a:ln/>
        </p:spPr>
        <p:txBody>
          <a:bodyPr/>
          <a:lstStyle>
            <a:lvl1pPr>
              <a:defRPr/>
            </a:lvl1pPr>
          </a:lstStyle>
          <a:p>
            <a:fld id="{A9EF1A04-37F2-42B0-921C-DF720E6D6675}" type="slidenum">
              <a:rPr lang="en-US" altLang="ja-JP"/>
              <a:pPr/>
              <a:t>‹#›</a:t>
            </a:fld>
            <a:endParaRPr lang="en-US" altLang="ja-JP" dirty="0"/>
          </a:p>
        </p:txBody>
      </p:sp>
    </p:spTree>
    <p:extLst>
      <p:ext uri="{BB962C8B-B14F-4D97-AF65-F5344CB8AC3E}">
        <p14:creationId xmlns:p14="http://schemas.microsoft.com/office/powerpoint/2010/main" val="303619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2"/>
          <p:cNvSpPr>
            <a:spLocks noGrp="1" noChangeArrowheads="1"/>
          </p:cNvSpPr>
          <p:nvPr>
            <p:ph type="dt" sz="half" idx="10"/>
          </p:nvPr>
        </p:nvSpPr>
        <p:spPr>
          <a:ln/>
        </p:spPr>
        <p:txBody>
          <a:bodyPr/>
          <a:lstStyle>
            <a:lvl1pPr>
              <a:defRPr/>
            </a:lvl1pPr>
          </a:lstStyle>
          <a:p>
            <a:endParaRPr lang="en-US" altLang="ja-JP" dirty="0"/>
          </a:p>
        </p:txBody>
      </p:sp>
      <p:sp>
        <p:nvSpPr>
          <p:cNvPr id="6" name="Rectangle 13"/>
          <p:cNvSpPr>
            <a:spLocks noGrp="1" noChangeArrowheads="1"/>
          </p:cNvSpPr>
          <p:nvPr>
            <p:ph type="ftr" sz="quarter" idx="11"/>
          </p:nvPr>
        </p:nvSpPr>
        <p:spPr>
          <a:ln/>
        </p:spPr>
        <p:txBody>
          <a:bodyPr/>
          <a:lstStyle>
            <a:lvl1pPr>
              <a:defRPr/>
            </a:lvl1pPr>
          </a:lstStyle>
          <a:p>
            <a:endParaRPr lang="en-US" altLang="ja-JP" dirty="0"/>
          </a:p>
        </p:txBody>
      </p:sp>
      <p:sp>
        <p:nvSpPr>
          <p:cNvPr id="7" name="Rectangle 14"/>
          <p:cNvSpPr>
            <a:spLocks noGrp="1" noChangeArrowheads="1"/>
          </p:cNvSpPr>
          <p:nvPr>
            <p:ph type="sldNum" sz="quarter" idx="12"/>
          </p:nvPr>
        </p:nvSpPr>
        <p:spPr>
          <a:ln/>
        </p:spPr>
        <p:txBody>
          <a:bodyPr/>
          <a:lstStyle>
            <a:lvl1pPr>
              <a:defRPr/>
            </a:lvl1pPr>
          </a:lstStyle>
          <a:p>
            <a:fld id="{679D083E-C4CE-4A48-913A-1EB1A5D3F45C}" type="slidenum">
              <a:rPr lang="en-US" altLang="ja-JP"/>
              <a:pPr/>
              <a:t>‹#›</a:t>
            </a:fld>
            <a:endParaRPr lang="en-US" altLang="ja-JP" dirty="0"/>
          </a:p>
        </p:txBody>
      </p:sp>
    </p:spTree>
    <p:extLst>
      <p:ext uri="{BB962C8B-B14F-4D97-AF65-F5344CB8AC3E}">
        <p14:creationId xmlns:p14="http://schemas.microsoft.com/office/powerpoint/2010/main" val="171314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lIns="91440" tIns="45720" rIns="91440" bIns="4572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2"/>
          <p:cNvSpPr>
            <a:spLocks noGrp="1" noChangeArrowheads="1"/>
          </p:cNvSpPr>
          <p:nvPr>
            <p:ph type="dt" sz="half" idx="10"/>
          </p:nvPr>
        </p:nvSpPr>
        <p:spPr>
          <a:ln/>
        </p:spPr>
        <p:txBody>
          <a:bodyPr/>
          <a:lstStyle>
            <a:lvl1pPr>
              <a:defRPr/>
            </a:lvl1pPr>
          </a:lstStyle>
          <a:p>
            <a:endParaRPr lang="en-US" altLang="ja-JP" dirty="0"/>
          </a:p>
        </p:txBody>
      </p:sp>
      <p:sp>
        <p:nvSpPr>
          <p:cNvPr id="6" name="Rectangle 13"/>
          <p:cNvSpPr>
            <a:spLocks noGrp="1" noChangeArrowheads="1"/>
          </p:cNvSpPr>
          <p:nvPr>
            <p:ph type="ftr" sz="quarter" idx="11"/>
          </p:nvPr>
        </p:nvSpPr>
        <p:spPr>
          <a:ln/>
        </p:spPr>
        <p:txBody>
          <a:bodyPr/>
          <a:lstStyle>
            <a:lvl1pPr>
              <a:defRPr/>
            </a:lvl1pPr>
          </a:lstStyle>
          <a:p>
            <a:endParaRPr lang="en-US" altLang="ja-JP" dirty="0"/>
          </a:p>
        </p:txBody>
      </p:sp>
      <p:sp>
        <p:nvSpPr>
          <p:cNvPr id="7" name="Rectangle 14"/>
          <p:cNvSpPr>
            <a:spLocks noGrp="1" noChangeArrowheads="1"/>
          </p:cNvSpPr>
          <p:nvPr>
            <p:ph type="sldNum" sz="quarter" idx="12"/>
          </p:nvPr>
        </p:nvSpPr>
        <p:spPr>
          <a:ln/>
        </p:spPr>
        <p:txBody>
          <a:bodyPr/>
          <a:lstStyle>
            <a:lvl1pPr>
              <a:defRPr/>
            </a:lvl1pPr>
          </a:lstStyle>
          <a:p>
            <a:fld id="{DF783849-9EC8-4515-9563-C93EFE2978EE}" type="slidenum">
              <a:rPr lang="en-US" altLang="ja-JP"/>
              <a:pPr/>
              <a:t>‹#›</a:t>
            </a:fld>
            <a:endParaRPr lang="en-US" altLang="ja-JP" dirty="0"/>
          </a:p>
        </p:txBody>
      </p:sp>
    </p:spTree>
    <p:extLst>
      <p:ext uri="{BB962C8B-B14F-4D97-AF65-F5344CB8AC3E}">
        <p14:creationId xmlns:p14="http://schemas.microsoft.com/office/powerpoint/2010/main" val="246858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2"/>
          <p:cNvSpPr>
            <a:spLocks noGrp="1" noChangeArrowheads="1"/>
          </p:cNvSpPr>
          <p:nvPr>
            <p:ph type="dt" sz="half" idx="10"/>
          </p:nvPr>
        </p:nvSpPr>
        <p:spPr>
          <a:ln/>
        </p:spPr>
        <p:txBody>
          <a:bodyPr/>
          <a:lstStyle>
            <a:lvl1pPr>
              <a:defRPr/>
            </a:lvl1pPr>
          </a:lstStyle>
          <a:p>
            <a:endParaRPr lang="en-US" altLang="ja-JP" dirty="0"/>
          </a:p>
        </p:txBody>
      </p:sp>
      <p:sp>
        <p:nvSpPr>
          <p:cNvPr id="5" name="Rectangle 13"/>
          <p:cNvSpPr>
            <a:spLocks noGrp="1" noChangeArrowheads="1"/>
          </p:cNvSpPr>
          <p:nvPr>
            <p:ph type="ftr" sz="quarter" idx="11"/>
          </p:nvPr>
        </p:nvSpPr>
        <p:spPr>
          <a:ln/>
        </p:spPr>
        <p:txBody>
          <a:bodyPr/>
          <a:lstStyle>
            <a:lvl1pPr>
              <a:defRPr/>
            </a:lvl1pPr>
          </a:lstStyle>
          <a:p>
            <a:endParaRPr lang="en-US" altLang="ja-JP" dirty="0"/>
          </a:p>
        </p:txBody>
      </p:sp>
      <p:sp>
        <p:nvSpPr>
          <p:cNvPr id="6" name="Rectangle 14"/>
          <p:cNvSpPr>
            <a:spLocks noGrp="1" noChangeArrowheads="1"/>
          </p:cNvSpPr>
          <p:nvPr>
            <p:ph type="sldNum" sz="quarter" idx="12"/>
          </p:nvPr>
        </p:nvSpPr>
        <p:spPr>
          <a:ln/>
        </p:spPr>
        <p:txBody>
          <a:bodyPr/>
          <a:lstStyle>
            <a:lvl1pPr>
              <a:defRPr/>
            </a:lvl1pPr>
          </a:lstStyle>
          <a:p>
            <a:fld id="{64B71055-A9A1-46E4-92EF-EDEAE50548E5}" type="slidenum">
              <a:rPr lang="en-US" altLang="ja-JP"/>
              <a:pPr/>
              <a:t>‹#›</a:t>
            </a:fld>
            <a:endParaRPr lang="en-US" altLang="ja-JP" dirty="0"/>
          </a:p>
        </p:txBody>
      </p:sp>
    </p:spTree>
    <p:extLst>
      <p:ext uri="{BB962C8B-B14F-4D97-AF65-F5344CB8AC3E}">
        <p14:creationId xmlns:p14="http://schemas.microsoft.com/office/powerpoint/2010/main" val="3378493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0" y="0"/>
            <a:ext cx="30275213" cy="5667375"/>
          </a:xfrm>
          <a:prstGeom prst="rect">
            <a:avLst/>
          </a:prstGeom>
          <a:gradFill rotWithShape="1">
            <a:gsLst>
              <a:gs pos="0">
                <a:srgbClr val="650E13"/>
              </a:gs>
              <a:gs pos="100000">
                <a:schemeClr val="accent2"/>
              </a:gs>
            </a:gsLst>
            <a:lin ang="0" scaled="1"/>
          </a:gradFill>
          <a:ln w="9525">
            <a:solidFill>
              <a:schemeClr val="tx1"/>
            </a:solidFill>
            <a:miter lim="800000"/>
            <a:headEnd/>
            <a:tailEnd/>
          </a:ln>
        </p:spPr>
        <p:txBody>
          <a:bodyPr wrap="none" lIns="417588" tIns="208794" rIns="417588" bIns="208794" anchor="ctr"/>
          <a:lstStyle/>
          <a:p>
            <a:pPr algn="ctr" defTabSz="4175125">
              <a:lnSpc>
                <a:spcPct val="90000"/>
              </a:lnSpc>
              <a:spcBef>
                <a:spcPct val="20000"/>
              </a:spcBef>
              <a:buClr>
                <a:schemeClr val="tx1"/>
              </a:buClr>
              <a:buFont typeface="Wingdings" charset="2"/>
              <a:buChar char="l"/>
            </a:pPr>
            <a:endParaRPr lang="ja-JP" altLang="en-US" sz="7300" b="0" dirty="0"/>
          </a:p>
        </p:txBody>
      </p:sp>
      <p:sp>
        <p:nvSpPr>
          <p:cNvPr id="3075" name="Rectangle 3"/>
          <p:cNvSpPr>
            <a:spLocks noChangeArrowheads="1"/>
          </p:cNvSpPr>
          <p:nvPr/>
        </p:nvSpPr>
        <p:spPr bwMode="gray">
          <a:xfrm>
            <a:off x="0" y="5230813"/>
            <a:ext cx="30275213" cy="952500"/>
          </a:xfrm>
          <a:prstGeom prst="rect">
            <a:avLst/>
          </a:prstGeom>
          <a:gradFill rotWithShape="0">
            <a:gsLst>
              <a:gs pos="0">
                <a:schemeClr val="accent2"/>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17588" tIns="208794" rIns="417588" bIns="208794" anchor="ctr"/>
          <a:lstStyle/>
          <a:p>
            <a:pPr algn="ctr" defTabSz="4175125">
              <a:lnSpc>
                <a:spcPct val="90000"/>
              </a:lnSpc>
              <a:spcBef>
                <a:spcPct val="20000"/>
              </a:spcBef>
              <a:buClr>
                <a:schemeClr val="tx1"/>
              </a:buClr>
              <a:buFont typeface="Wingdings" charset="2"/>
              <a:buChar char="l"/>
            </a:pPr>
            <a:endParaRPr lang="ja-JP" altLang="en-US" sz="7300" b="0" dirty="0"/>
          </a:p>
        </p:txBody>
      </p:sp>
      <p:sp>
        <p:nvSpPr>
          <p:cNvPr id="1031" name="Rectangle 10"/>
          <p:cNvSpPr>
            <a:spLocks noGrp="1" noChangeArrowheads="1"/>
          </p:cNvSpPr>
          <p:nvPr>
            <p:ph type="title"/>
          </p:nvPr>
        </p:nvSpPr>
        <p:spPr bwMode="auto">
          <a:xfrm>
            <a:off x="1514475" y="0"/>
            <a:ext cx="24591963" cy="52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1032" name="Rectangle 11"/>
          <p:cNvSpPr>
            <a:spLocks noGrp="1" noChangeArrowheads="1"/>
          </p:cNvSpPr>
          <p:nvPr>
            <p:ph type="body" idx="1"/>
          </p:nvPr>
        </p:nvSpPr>
        <p:spPr bwMode="auto">
          <a:xfrm>
            <a:off x="1514475" y="8372475"/>
            <a:ext cx="27209750" cy="310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3084" name="Rectangle 12"/>
          <p:cNvSpPr>
            <a:spLocks noGrp="1" noChangeArrowheads="1"/>
          </p:cNvSpPr>
          <p:nvPr>
            <p:ph type="dt" sz="half" idx="2"/>
          </p:nvPr>
        </p:nvSpPr>
        <p:spPr bwMode="auto">
          <a:xfrm>
            <a:off x="1514475" y="40276463"/>
            <a:ext cx="7062788"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lvl1pPr algn="ctr" defTabSz="4175125">
              <a:lnSpc>
                <a:spcPct val="90000"/>
              </a:lnSpc>
              <a:spcBef>
                <a:spcPct val="20000"/>
              </a:spcBef>
              <a:buClr>
                <a:schemeClr val="tx1"/>
              </a:buClr>
              <a:buFont typeface="Wingdings" charset="2"/>
              <a:buChar char="l"/>
              <a:defRPr sz="4600" b="0">
                <a:latin typeface="Arial" charset="0"/>
              </a:defRPr>
            </a:lvl1pPr>
          </a:lstStyle>
          <a:p>
            <a:endParaRPr lang="en-US" altLang="ja-JP" dirty="0"/>
          </a:p>
        </p:txBody>
      </p:sp>
      <p:sp>
        <p:nvSpPr>
          <p:cNvPr id="3085" name="Rectangle 13"/>
          <p:cNvSpPr>
            <a:spLocks noGrp="1" noChangeArrowheads="1"/>
          </p:cNvSpPr>
          <p:nvPr>
            <p:ph type="ftr" sz="quarter" idx="3"/>
          </p:nvPr>
        </p:nvSpPr>
        <p:spPr bwMode="auto">
          <a:xfrm>
            <a:off x="19137313" y="40276463"/>
            <a:ext cx="9586912"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lvl1pPr algn="r" defTabSz="4175125" latinLnBrk="1">
              <a:lnSpc>
                <a:spcPct val="90000"/>
              </a:lnSpc>
              <a:spcBef>
                <a:spcPct val="50000"/>
              </a:spcBef>
              <a:buClr>
                <a:schemeClr val="tx1"/>
              </a:buClr>
              <a:buFont typeface="Wingdings" charset="2"/>
              <a:buChar char="l"/>
              <a:defRPr kumimoji="0" sz="6400" b="0"/>
            </a:lvl1pPr>
          </a:lstStyle>
          <a:p>
            <a:endParaRPr lang="en-US" altLang="ja-JP" dirty="0"/>
          </a:p>
        </p:txBody>
      </p:sp>
      <p:sp>
        <p:nvSpPr>
          <p:cNvPr id="3086" name="Rectangle 14"/>
          <p:cNvSpPr>
            <a:spLocks noGrp="1" noChangeArrowheads="1"/>
          </p:cNvSpPr>
          <p:nvPr>
            <p:ph type="sldNum" sz="quarter" idx="4"/>
          </p:nvPr>
        </p:nvSpPr>
        <p:spPr bwMode="auto">
          <a:xfrm>
            <a:off x="10848975" y="40276463"/>
            <a:ext cx="706437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lvl1pPr algn="r" defTabSz="4175125">
              <a:lnSpc>
                <a:spcPct val="90000"/>
              </a:lnSpc>
              <a:spcBef>
                <a:spcPct val="20000"/>
              </a:spcBef>
              <a:buClr>
                <a:schemeClr val="tx1"/>
              </a:buClr>
              <a:buFont typeface="Wingdings" charset="2"/>
              <a:buChar char="l"/>
              <a:defRPr sz="4600" b="0">
                <a:latin typeface="Arial" charset="0"/>
              </a:defRPr>
            </a:lvl1pPr>
          </a:lstStyle>
          <a:p>
            <a:fld id="{BBEB26DD-8C8B-421D-95D5-B9D8DDEAB1E3}" type="slidenum">
              <a:rPr lang="en-US" altLang="ja-JP"/>
              <a:pPr/>
              <a:t>‹#›</a:t>
            </a:fld>
            <a:endParaRPr lang="en-US" altLang="ja-JP"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4175125" rtl="0" eaLnBrk="0" fontAlgn="base" hangingPunct="0">
        <a:spcBef>
          <a:spcPct val="0"/>
        </a:spcBef>
        <a:spcAft>
          <a:spcPct val="0"/>
        </a:spcAft>
        <a:defRPr kumimoji="1" sz="16400">
          <a:solidFill>
            <a:schemeClr val="bg1"/>
          </a:solidFill>
          <a:latin typeface="+mj-lt"/>
          <a:ea typeface="+mj-ea"/>
          <a:cs typeface="+mj-cs"/>
        </a:defRPr>
      </a:lvl1pPr>
      <a:lvl2pPr algn="l" defTabSz="4175125" rtl="0" eaLnBrk="0" fontAlgn="base" hangingPunct="0">
        <a:spcBef>
          <a:spcPct val="0"/>
        </a:spcBef>
        <a:spcAft>
          <a:spcPct val="0"/>
        </a:spcAft>
        <a:defRPr kumimoji="1" sz="16400">
          <a:solidFill>
            <a:schemeClr val="bg1"/>
          </a:solidFill>
          <a:latin typeface="Arial" charset="0"/>
          <a:ea typeface="ＭＳ Ｐゴシック" charset="-128"/>
        </a:defRPr>
      </a:lvl2pPr>
      <a:lvl3pPr algn="l" defTabSz="4175125" rtl="0" eaLnBrk="0" fontAlgn="base" hangingPunct="0">
        <a:spcBef>
          <a:spcPct val="0"/>
        </a:spcBef>
        <a:spcAft>
          <a:spcPct val="0"/>
        </a:spcAft>
        <a:defRPr kumimoji="1" sz="16400">
          <a:solidFill>
            <a:schemeClr val="bg1"/>
          </a:solidFill>
          <a:latin typeface="Arial" charset="0"/>
          <a:ea typeface="ＭＳ Ｐゴシック" charset="-128"/>
        </a:defRPr>
      </a:lvl3pPr>
      <a:lvl4pPr algn="l" defTabSz="4175125" rtl="0" eaLnBrk="0" fontAlgn="base" hangingPunct="0">
        <a:spcBef>
          <a:spcPct val="0"/>
        </a:spcBef>
        <a:spcAft>
          <a:spcPct val="0"/>
        </a:spcAft>
        <a:defRPr kumimoji="1" sz="16400">
          <a:solidFill>
            <a:schemeClr val="bg1"/>
          </a:solidFill>
          <a:latin typeface="Arial" charset="0"/>
          <a:ea typeface="ＭＳ Ｐゴシック" charset="-128"/>
        </a:defRPr>
      </a:lvl4pPr>
      <a:lvl5pPr algn="l" defTabSz="4175125" rtl="0" eaLnBrk="0" fontAlgn="base" hangingPunct="0">
        <a:spcBef>
          <a:spcPct val="0"/>
        </a:spcBef>
        <a:spcAft>
          <a:spcPct val="0"/>
        </a:spcAft>
        <a:defRPr kumimoji="1" sz="16400">
          <a:solidFill>
            <a:schemeClr val="bg1"/>
          </a:solidFill>
          <a:latin typeface="Arial" charset="0"/>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1565275" indent="-1565275" algn="l" defTabSz="4175125" rtl="0" eaLnBrk="0" fontAlgn="base" hangingPunct="0">
        <a:spcBef>
          <a:spcPct val="20000"/>
        </a:spcBef>
        <a:spcAft>
          <a:spcPct val="0"/>
        </a:spcAft>
        <a:buClr>
          <a:schemeClr val="accent1"/>
        </a:buClr>
        <a:buSzPct val="60000"/>
        <a:buFont typeface="Wingdings" charset="2"/>
        <a:buChar char="n"/>
        <a:defRPr kumimoji="1" sz="11000" b="1">
          <a:solidFill>
            <a:schemeClr val="tx1"/>
          </a:solidFill>
          <a:latin typeface="+mn-lt"/>
          <a:ea typeface="+mn-ea"/>
          <a:cs typeface="+mn-cs"/>
        </a:defRPr>
      </a:lvl1pPr>
      <a:lvl2pPr marL="3392488" indent="-1304925" algn="l" defTabSz="4175125" rtl="0" eaLnBrk="0" fontAlgn="base" hangingPunct="0">
        <a:spcBef>
          <a:spcPct val="20000"/>
        </a:spcBef>
        <a:spcAft>
          <a:spcPct val="0"/>
        </a:spcAft>
        <a:buChar char="–"/>
        <a:defRPr kumimoji="1" sz="9100">
          <a:solidFill>
            <a:schemeClr val="tx1"/>
          </a:solidFill>
          <a:latin typeface="+mn-lt"/>
          <a:ea typeface="+mn-ea"/>
        </a:defRPr>
      </a:lvl2pPr>
      <a:lvl3pPr marL="5219700" indent="-1044575" algn="l" defTabSz="4175125" rtl="0" eaLnBrk="0" fontAlgn="base" hangingPunct="0">
        <a:spcBef>
          <a:spcPct val="20000"/>
        </a:spcBef>
        <a:spcAft>
          <a:spcPct val="0"/>
        </a:spcAft>
        <a:buClr>
          <a:schemeClr val="accent2"/>
        </a:buClr>
        <a:buSzPct val="60000"/>
        <a:buFont typeface="Wingdings" charset="2"/>
        <a:buChar char="n"/>
        <a:defRPr kumimoji="1" sz="8200">
          <a:solidFill>
            <a:schemeClr val="tx1"/>
          </a:solidFill>
          <a:latin typeface="+mn-lt"/>
          <a:ea typeface="+mn-ea"/>
        </a:defRPr>
      </a:lvl3pPr>
      <a:lvl4pPr marL="7307263" indent="-1042988" algn="l" defTabSz="4175125" rtl="0" eaLnBrk="0" fontAlgn="base" hangingPunct="0">
        <a:spcBef>
          <a:spcPct val="20000"/>
        </a:spcBef>
        <a:spcAft>
          <a:spcPct val="0"/>
        </a:spcAft>
        <a:buChar char="–"/>
        <a:defRPr kumimoji="1" sz="8200">
          <a:solidFill>
            <a:schemeClr val="tx1"/>
          </a:solidFill>
          <a:latin typeface="+mn-lt"/>
          <a:ea typeface="+mn-ea"/>
        </a:defRPr>
      </a:lvl4pPr>
      <a:lvl5pPr marL="9396413" indent="-1044575" algn="l" defTabSz="4175125" rtl="0" eaLnBrk="0" fontAlgn="base" hangingPunct="0">
        <a:spcBef>
          <a:spcPct val="20000"/>
        </a:spcBef>
        <a:spcAft>
          <a:spcPct val="0"/>
        </a:spcAft>
        <a:buChar char="•"/>
        <a:defRPr kumimoji="1" sz="8200">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chart" Target="../charts/chart1.xml"/><Relationship Id="rId1" Type="http://schemas.openxmlformats.org/officeDocument/2006/relationships/slideLayout" Target="../slideLayouts/slideLayout1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2457809" y="13197621"/>
            <a:ext cx="27685928" cy="6211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p>
        </p:txBody>
      </p:sp>
      <p:sp>
        <p:nvSpPr>
          <p:cNvPr id="48" name="角丸四角形 47"/>
          <p:cNvSpPr>
            <a:spLocks/>
          </p:cNvSpPr>
          <p:nvPr/>
        </p:nvSpPr>
        <p:spPr>
          <a:xfrm>
            <a:off x="2457809" y="19753878"/>
            <a:ext cx="27685928" cy="18952154"/>
          </a:xfrm>
          <a:custGeom>
            <a:avLst/>
            <a:gdLst>
              <a:gd name="connsiteX0" fmla="*/ 0 w 27683485"/>
              <a:gd name="connsiteY0" fmla="*/ 3083552 h 18500941"/>
              <a:gd name="connsiteX1" fmla="*/ 3083552 w 27683485"/>
              <a:gd name="connsiteY1" fmla="*/ 0 h 18500941"/>
              <a:gd name="connsiteX2" fmla="*/ 24599933 w 27683485"/>
              <a:gd name="connsiteY2" fmla="*/ 0 h 18500941"/>
              <a:gd name="connsiteX3" fmla="*/ 27683485 w 27683485"/>
              <a:gd name="connsiteY3" fmla="*/ 3083552 h 18500941"/>
              <a:gd name="connsiteX4" fmla="*/ 27683485 w 27683485"/>
              <a:gd name="connsiteY4" fmla="*/ 15417389 h 18500941"/>
              <a:gd name="connsiteX5" fmla="*/ 24599933 w 27683485"/>
              <a:gd name="connsiteY5" fmla="*/ 18500941 h 18500941"/>
              <a:gd name="connsiteX6" fmla="*/ 3083552 w 27683485"/>
              <a:gd name="connsiteY6" fmla="*/ 18500941 h 18500941"/>
              <a:gd name="connsiteX7" fmla="*/ 0 w 27683485"/>
              <a:gd name="connsiteY7" fmla="*/ 15417389 h 18500941"/>
              <a:gd name="connsiteX8" fmla="*/ 0 w 27683485"/>
              <a:gd name="connsiteY8" fmla="*/ 3083552 h 18500941"/>
              <a:gd name="connsiteX0" fmla="*/ 0 w 27683485"/>
              <a:gd name="connsiteY0" fmla="*/ 3083552 h 18502690"/>
              <a:gd name="connsiteX1" fmla="*/ 3083552 w 27683485"/>
              <a:gd name="connsiteY1" fmla="*/ 0 h 18502690"/>
              <a:gd name="connsiteX2" fmla="*/ 24599933 w 27683485"/>
              <a:gd name="connsiteY2" fmla="*/ 0 h 18502690"/>
              <a:gd name="connsiteX3" fmla="*/ 27683485 w 27683485"/>
              <a:gd name="connsiteY3" fmla="*/ 3083552 h 18502690"/>
              <a:gd name="connsiteX4" fmla="*/ 27683484 w 27683485"/>
              <a:gd name="connsiteY4" fmla="*/ 16915989 h 18502690"/>
              <a:gd name="connsiteX5" fmla="*/ 24599933 w 27683485"/>
              <a:gd name="connsiteY5" fmla="*/ 18500941 h 18502690"/>
              <a:gd name="connsiteX6" fmla="*/ 3083552 w 27683485"/>
              <a:gd name="connsiteY6" fmla="*/ 18500941 h 18502690"/>
              <a:gd name="connsiteX7" fmla="*/ 0 w 27683485"/>
              <a:gd name="connsiteY7" fmla="*/ 15417389 h 18502690"/>
              <a:gd name="connsiteX8" fmla="*/ 0 w 27683485"/>
              <a:gd name="connsiteY8" fmla="*/ 3083552 h 18502690"/>
              <a:gd name="connsiteX0" fmla="*/ 0 w 27683485"/>
              <a:gd name="connsiteY0" fmla="*/ 3083552 h 18502690"/>
              <a:gd name="connsiteX1" fmla="*/ 3083552 w 27683485"/>
              <a:gd name="connsiteY1" fmla="*/ 0 h 18502690"/>
              <a:gd name="connsiteX2" fmla="*/ 24599933 w 27683485"/>
              <a:gd name="connsiteY2" fmla="*/ 0 h 18502690"/>
              <a:gd name="connsiteX3" fmla="*/ 27683485 w 27683485"/>
              <a:gd name="connsiteY3" fmla="*/ 3083552 h 18502690"/>
              <a:gd name="connsiteX4" fmla="*/ 27683484 w 27683485"/>
              <a:gd name="connsiteY4" fmla="*/ 16915989 h 18502690"/>
              <a:gd name="connsiteX5" fmla="*/ 24599933 w 27683485"/>
              <a:gd name="connsiteY5" fmla="*/ 18500941 h 18502690"/>
              <a:gd name="connsiteX6" fmla="*/ 3083552 w 27683485"/>
              <a:gd name="connsiteY6" fmla="*/ 18500941 h 18502690"/>
              <a:gd name="connsiteX7" fmla="*/ 25400 w 27683485"/>
              <a:gd name="connsiteY7" fmla="*/ 16814389 h 18502690"/>
              <a:gd name="connsiteX8" fmla="*/ 0 w 27683485"/>
              <a:gd name="connsiteY8" fmla="*/ 3083552 h 18502690"/>
              <a:gd name="connsiteX0" fmla="*/ 2444 w 27685929"/>
              <a:gd name="connsiteY0" fmla="*/ 3083552 h 18516655"/>
              <a:gd name="connsiteX1" fmla="*/ 3085996 w 27685929"/>
              <a:gd name="connsiteY1" fmla="*/ 0 h 18516655"/>
              <a:gd name="connsiteX2" fmla="*/ 24602377 w 27685929"/>
              <a:gd name="connsiteY2" fmla="*/ 0 h 18516655"/>
              <a:gd name="connsiteX3" fmla="*/ 27685929 w 27685929"/>
              <a:gd name="connsiteY3" fmla="*/ 3083552 h 18516655"/>
              <a:gd name="connsiteX4" fmla="*/ 27685928 w 27685929"/>
              <a:gd name="connsiteY4" fmla="*/ 16915989 h 18516655"/>
              <a:gd name="connsiteX5" fmla="*/ 24602377 w 27685929"/>
              <a:gd name="connsiteY5" fmla="*/ 18500941 h 18516655"/>
              <a:gd name="connsiteX6" fmla="*/ 3085996 w 27685929"/>
              <a:gd name="connsiteY6" fmla="*/ 18500941 h 18516655"/>
              <a:gd name="connsiteX7" fmla="*/ 2444 w 27685929"/>
              <a:gd name="connsiteY7" fmla="*/ 17068388 h 18516655"/>
              <a:gd name="connsiteX8" fmla="*/ 2444 w 27685929"/>
              <a:gd name="connsiteY8" fmla="*/ 3083552 h 18516655"/>
              <a:gd name="connsiteX0" fmla="*/ 2444 w 27685929"/>
              <a:gd name="connsiteY0" fmla="*/ 1326707 h 18563210"/>
              <a:gd name="connsiteX1" fmla="*/ 3085996 w 27685929"/>
              <a:gd name="connsiteY1" fmla="*/ 46555 h 18563210"/>
              <a:gd name="connsiteX2" fmla="*/ 24602377 w 27685929"/>
              <a:gd name="connsiteY2" fmla="*/ 46555 h 18563210"/>
              <a:gd name="connsiteX3" fmla="*/ 27685929 w 27685929"/>
              <a:gd name="connsiteY3" fmla="*/ 3130107 h 18563210"/>
              <a:gd name="connsiteX4" fmla="*/ 27685928 w 27685929"/>
              <a:gd name="connsiteY4" fmla="*/ 16962544 h 18563210"/>
              <a:gd name="connsiteX5" fmla="*/ 24602377 w 27685929"/>
              <a:gd name="connsiteY5" fmla="*/ 18547496 h 18563210"/>
              <a:gd name="connsiteX6" fmla="*/ 3085996 w 27685929"/>
              <a:gd name="connsiteY6" fmla="*/ 18547496 h 18563210"/>
              <a:gd name="connsiteX7" fmla="*/ 2444 w 27685929"/>
              <a:gd name="connsiteY7" fmla="*/ 17114943 h 18563210"/>
              <a:gd name="connsiteX8" fmla="*/ 2444 w 27685929"/>
              <a:gd name="connsiteY8" fmla="*/ 1326707 h 18563210"/>
              <a:gd name="connsiteX0" fmla="*/ 2444 w 27685929"/>
              <a:gd name="connsiteY0" fmla="*/ 1448267 h 18532370"/>
              <a:gd name="connsiteX1" fmla="*/ 3085996 w 27685929"/>
              <a:gd name="connsiteY1" fmla="*/ 15715 h 18532370"/>
              <a:gd name="connsiteX2" fmla="*/ 24602377 w 27685929"/>
              <a:gd name="connsiteY2" fmla="*/ 15715 h 18532370"/>
              <a:gd name="connsiteX3" fmla="*/ 27685929 w 27685929"/>
              <a:gd name="connsiteY3" fmla="*/ 3099267 h 18532370"/>
              <a:gd name="connsiteX4" fmla="*/ 27685928 w 27685929"/>
              <a:gd name="connsiteY4" fmla="*/ 16931704 h 18532370"/>
              <a:gd name="connsiteX5" fmla="*/ 24602377 w 27685929"/>
              <a:gd name="connsiteY5" fmla="*/ 18516656 h 18532370"/>
              <a:gd name="connsiteX6" fmla="*/ 3085996 w 27685929"/>
              <a:gd name="connsiteY6" fmla="*/ 18516656 h 18532370"/>
              <a:gd name="connsiteX7" fmla="*/ 2444 w 27685929"/>
              <a:gd name="connsiteY7" fmla="*/ 17084103 h 18532370"/>
              <a:gd name="connsiteX8" fmla="*/ 2444 w 27685929"/>
              <a:gd name="connsiteY8" fmla="*/ 1448267 h 18532370"/>
              <a:gd name="connsiteX0" fmla="*/ 2444 w 27685929"/>
              <a:gd name="connsiteY0" fmla="*/ 1432552 h 18516655"/>
              <a:gd name="connsiteX1" fmla="*/ 2704996 w 27685929"/>
              <a:gd name="connsiteY1" fmla="*/ 50800 h 18516655"/>
              <a:gd name="connsiteX2" fmla="*/ 24602377 w 27685929"/>
              <a:gd name="connsiteY2" fmla="*/ 0 h 18516655"/>
              <a:gd name="connsiteX3" fmla="*/ 27685929 w 27685929"/>
              <a:gd name="connsiteY3" fmla="*/ 3083552 h 18516655"/>
              <a:gd name="connsiteX4" fmla="*/ 27685928 w 27685929"/>
              <a:gd name="connsiteY4" fmla="*/ 16915989 h 18516655"/>
              <a:gd name="connsiteX5" fmla="*/ 24602377 w 27685929"/>
              <a:gd name="connsiteY5" fmla="*/ 18500941 h 18516655"/>
              <a:gd name="connsiteX6" fmla="*/ 3085996 w 27685929"/>
              <a:gd name="connsiteY6" fmla="*/ 18500941 h 18516655"/>
              <a:gd name="connsiteX7" fmla="*/ 2444 w 27685929"/>
              <a:gd name="connsiteY7" fmla="*/ 17068388 h 18516655"/>
              <a:gd name="connsiteX8" fmla="*/ 2444 w 27685929"/>
              <a:gd name="connsiteY8" fmla="*/ 1432552 h 18516655"/>
              <a:gd name="connsiteX0" fmla="*/ 2444 w 27685929"/>
              <a:gd name="connsiteY0" fmla="*/ 1483352 h 18567455"/>
              <a:gd name="connsiteX1" fmla="*/ 2704996 w 27685929"/>
              <a:gd name="connsiteY1" fmla="*/ 101600 h 18567455"/>
              <a:gd name="connsiteX2" fmla="*/ 25846976 w 27685929"/>
              <a:gd name="connsiteY2" fmla="*/ 0 h 18567455"/>
              <a:gd name="connsiteX3" fmla="*/ 27685929 w 27685929"/>
              <a:gd name="connsiteY3" fmla="*/ 3134352 h 18567455"/>
              <a:gd name="connsiteX4" fmla="*/ 27685928 w 27685929"/>
              <a:gd name="connsiteY4" fmla="*/ 16966789 h 18567455"/>
              <a:gd name="connsiteX5" fmla="*/ 24602377 w 27685929"/>
              <a:gd name="connsiteY5" fmla="*/ 18551741 h 18567455"/>
              <a:gd name="connsiteX6" fmla="*/ 3085996 w 27685929"/>
              <a:gd name="connsiteY6" fmla="*/ 18551741 h 18567455"/>
              <a:gd name="connsiteX7" fmla="*/ 2444 w 27685929"/>
              <a:gd name="connsiteY7" fmla="*/ 17119188 h 18567455"/>
              <a:gd name="connsiteX8" fmla="*/ 2444 w 27685929"/>
              <a:gd name="connsiteY8" fmla="*/ 1483352 h 18567455"/>
              <a:gd name="connsiteX0" fmla="*/ 2444 w 27685928"/>
              <a:gd name="connsiteY0" fmla="*/ 1483352 h 18567455"/>
              <a:gd name="connsiteX1" fmla="*/ 2704996 w 27685928"/>
              <a:gd name="connsiteY1" fmla="*/ 101600 h 18567455"/>
              <a:gd name="connsiteX2" fmla="*/ 25846976 w 27685928"/>
              <a:gd name="connsiteY2" fmla="*/ 0 h 18567455"/>
              <a:gd name="connsiteX3" fmla="*/ 27609728 w 27685928"/>
              <a:gd name="connsiteY3" fmla="*/ 2194552 h 18567455"/>
              <a:gd name="connsiteX4" fmla="*/ 27685928 w 27685928"/>
              <a:gd name="connsiteY4" fmla="*/ 16966789 h 18567455"/>
              <a:gd name="connsiteX5" fmla="*/ 24602377 w 27685928"/>
              <a:gd name="connsiteY5" fmla="*/ 18551741 h 18567455"/>
              <a:gd name="connsiteX6" fmla="*/ 3085996 w 27685928"/>
              <a:gd name="connsiteY6" fmla="*/ 18551741 h 18567455"/>
              <a:gd name="connsiteX7" fmla="*/ 2444 w 27685928"/>
              <a:gd name="connsiteY7" fmla="*/ 17119188 h 18567455"/>
              <a:gd name="connsiteX8" fmla="*/ 2444 w 27685928"/>
              <a:gd name="connsiteY8" fmla="*/ 1483352 h 1856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85928" h="18567455">
                <a:moveTo>
                  <a:pt x="2444" y="1483352"/>
                </a:moveTo>
                <a:cubicBezTo>
                  <a:pt x="2444" y="-219647"/>
                  <a:pt x="1001997" y="101600"/>
                  <a:pt x="2704996" y="101600"/>
                </a:cubicBezTo>
                <a:lnTo>
                  <a:pt x="25846976" y="0"/>
                </a:lnTo>
                <a:cubicBezTo>
                  <a:pt x="27549975" y="0"/>
                  <a:pt x="27609728" y="491553"/>
                  <a:pt x="27609728" y="2194552"/>
                </a:cubicBezTo>
                <a:cubicBezTo>
                  <a:pt x="27609728" y="6305831"/>
                  <a:pt x="27685928" y="12855510"/>
                  <a:pt x="27685928" y="16966789"/>
                </a:cubicBezTo>
                <a:cubicBezTo>
                  <a:pt x="27685928" y="18669788"/>
                  <a:pt x="26305376" y="18551741"/>
                  <a:pt x="24602377" y="18551741"/>
                </a:cubicBezTo>
                <a:lnTo>
                  <a:pt x="3085996" y="18551741"/>
                </a:lnTo>
                <a:cubicBezTo>
                  <a:pt x="1382997" y="18551741"/>
                  <a:pt x="2444" y="18822187"/>
                  <a:pt x="2444" y="17119188"/>
                </a:cubicBezTo>
                <a:cubicBezTo>
                  <a:pt x="-6023" y="12542242"/>
                  <a:pt x="10911" y="6060298"/>
                  <a:pt x="2444" y="1483352"/>
                </a:cubicBezTo>
                <a:close/>
              </a:path>
            </a:pathLst>
          </a:custGeom>
          <a:ln w="22225">
            <a:roun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3600" dirty="0"/>
          </a:p>
        </p:txBody>
      </p:sp>
      <p:sp>
        <p:nvSpPr>
          <p:cNvPr id="15" name="正方形/長方形 14"/>
          <p:cNvSpPr/>
          <p:nvPr/>
        </p:nvSpPr>
        <p:spPr>
          <a:xfrm>
            <a:off x="-56082" y="1792300"/>
            <a:ext cx="30331295" cy="642421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pic>
        <p:nvPicPr>
          <p:cNvPr id="1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0" y="0"/>
            <a:ext cx="30338233" cy="562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Rectangle 2"/>
          <p:cNvSpPr txBox="1">
            <a:spLocks noChangeArrowheads="1"/>
          </p:cNvSpPr>
          <p:nvPr/>
        </p:nvSpPr>
        <p:spPr bwMode="auto">
          <a:xfrm>
            <a:off x="288665" y="378185"/>
            <a:ext cx="29641800" cy="399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lvl1pPr algn="l" defTabSz="4175125" rtl="0" eaLnBrk="0" fontAlgn="base" hangingPunct="0">
              <a:spcBef>
                <a:spcPct val="0"/>
              </a:spcBef>
              <a:spcAft>
                <a:spcPct val="0"/>
              </a:spcAft>
              <a:defRPr kumimoji="1" sz="16400">
                <a:solidFill>
                  <a:schemeClr val="bg1"/>
                </a:solidFill>
                <a:latin typeface="+mj-lt"/>
                <a:ea typeface="+mj-ea"/>
                <a:cs typeface="+mj-cs"/>
              </a:defRPr>
            </a:lvl1pPr>
            <a:lvl2pPr algn="l" defTabSz="4175125" rtl="0" eaLnBrk="0" fontAlgn="base" hangingPunct="0">
              <a:spcBef>
                <a:spcPct val="0"/>
              </a:spcBef>
              <a:spcAft>
                <a:spcPct val="0"/>
              </a:spcAft>
              <a:defRPr kumimoji="1" sz="16400">
                <a:solidFill>
                  <a:schemeClr val="bg1"/>
                </a:solidFill>
                <a:latin typeface="Arial" charset="0"/>
                <a:ea typeface="ＭＳ Ｐゴシック" charset="-128"/>
              </a:defRPr>
            </a:lvl2pPr>
            <a:lvl3pPr algn="l" defTabSz="4175125" rtl="0" eaLnBrk="0" fontAlgn="base" hangingPunct="0">
              <a:spcBef>
                <a:spcPct val="0"/>
              </a:spcBef>
              <a:spcAft>
                <a:spcPct val="0"/>
              </a:spcAft>
              <a:defRPr kumimoji="1" sz="16400">
                <a:solidFill>
                  <a:schemeClr val="bg1"/>
                </a:solidFill>
                <a:latin typeface="Arial" charset="0"/>
                <a:ea typeface="ＭＳ Ｐゴシック" charset="-128"/>
              </a:defRPr>
            </a:lvl3pPr>
            <a:lvl4pPr algn="l" defTabSz="4175125" rtl="0" eaLnBrk="0" fontAlgn="base" hangingPunct="0">
              <a:spcBef>
                <a:spcPct val="0"/>
              </a:spcBef>
              <a:spcAft>
                <a:spcPct val="0"/>
              </a:spcAft>
              <a:defRPr kumimoji="1" sz="16400">
                <a:solidFill>
                  <a:schemeClr val="bg1"/>
                </a:solidFill>
                <a:latin typeface="Arial" charset="0"/>
                <a:ea typeface="ＭＳ Ｐゴシック" charset="-128"/>
              </a:defRPr>
            </a:lvl4pPr>
            <a:lvl5pPr algn="l" defTabSz="4175125" rtl="0" eaLnBrk="0" fontAlgn="base" hangingPunct="0">
              <a:spcBef>
                <a:spcPct val="0"/>
              </a:spcBef>
              <a:spcAft>
                <a:spcPct val="0"/>
              </a:spcAft>
              <a:defRPr kumimoji="1" sz="16400">
                <a:solidFill>
                  <a:schemeClr val="bg1"/>
                </a:solidFill>
                <a:latin typeface="Arial" charset="0"/>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a:lstStyle>
          <a:p>
            <a:r>
              <a:rPr lang="ja-JP" altLang="en-US" sz="8800" b="1" dirty="0">
                <a:latin typeface="+mj-ea"/>
              </a:rPr>
              <a:t>学習者英語における</a:t>
            </a:r>
            <a:r>
              <a:rPr lang="en-US" altLang="ja-JP" sz="8800" b="1" dirty="0">
                <a:latin typeface="+mj-ea"/>
              </a:rPr>
              <a:t>be</a:t>
            </a:r>
            <a:r>
              <a:rPr lang="ja-JP" altLang="en-US" sz="8800" b="1" dirty="0">
                <a:latin typeface="+mj-ea"/>
              </a:rPr>
              <a:t>動詞の過剰一般化誤りの傾向の</a:t>
            </a:r>
            <a:r>
              <a:rPr lang="ja-JP" altLang="en-US" sz="8800" dirty="0">
                <a:latin typeface="+mj-ea"/>
              </a:rPr>
              <a:t>分析</a:t>
            </a:r>
            <a:r>
              <a:rPr lang="en-US" altLang="ja-JP" sz="8800" b="1" dirty="0">
                <a:latin typeface="+mj-ea"/>
              </a:rPr>
              <a:t/>
            </a:r>
            <a:br>
              <a:rPr lang="en-US" altLang="ja-JP" sz="8800" b="1" dirty="0">
                <a:latin typeface="+mj-ea"/>
              </a:rPr>
            </a:br>
            <a:r>
              <a:rPr lang="en-US" altLang="ja-JP" sz="1800" dirty="0">
                <a:latin typeface="+mj-ea"/>
              </a:rPr>
              <a:t/>
            </a:r>
            <a:br>
              <a:rPr lang="en-US" altLang="ja-JP" sz="1800" dirty="0">
                <a:latin typeface="+mj-ea"/>
              </a:rPr>
            </a:br>
            <a:r>
              <a:rPr lang="ja-JP" altLang="en-US" sz="5400" b="0" dirty="0">
                <a:latin typeface="+mj-ea"/>
              </a:rPr>
              <a:t>三林亮太</a:t>
            </a:r>
            <a:r>
              <a:rPr lang="en-US" altLang="ja-JP" sz="5400" b="0" dirty="0"/>
              <a:t>†      </a:t>
            </a:r>
            <a:r>
              <a:rPr lang="ja-JP" altLang="en-US" sz="5400" b="0" dirty="0">
                <a:latin typeface="+mj-ea"/>
              </a:rPr>
              <a:t>川崎智憲</a:t>
            </a:r>
            <a:r>
              <a:rPr lang="en-US" altLang="ja-JP" sz="5400" b="0" dirty="0"/>
              <a:t>†      </a:t>
            </a:r>
            <a:r>
              <a:rPr lang="ja-JP" altLang="en-US" sz="5400" b="0" dirty="0"/>
              <a:t>古川漱一</a:t>
            </a:r>
            <a:r>
              <a:rPr lang="en-US" altLang="ja-JP" sz="5400" b="0" dirty="0"/>
              <a:t>‡</a:t>
            </a:r>
            <a:r>
              <a:rPr lang="en-US" altLang="ja-JP" sz="1800" b="0" dirty="0"/>
              <a:t> </a:t>
            </a:r>
            <a:r>
              <a:rPr lang="en-US" altLang="ja-JP" sz="5400" b="0" dirty="0">
                <a:latin typeface="+mj-ea"/>
              </a:rPr>
              <a:t>      </a:t>
            </a:r>
            <a:r>
              <a:rPr lang="ja-JP" altLang="en-US" sz="5400" b="0" dirty="0"/>
              <a:t>西雅大</a:t>
            </a:r>
            <a:r>
              <a:rPr lang="en-US" altLang="ja-JP" sz="5400" b="0" dirty="0"/>
              <a:t>‡</a:t>
            </a:r>
            <a:r>
              <a:rPr lang="en-US" altLang="ja-JP" sz="1800" b="0" dirty="0"/>
              <a:t> </a:t>
            </a:r>
            <a:r>
              <a:rPr lang="en-US" altLang="ja-JP" sz="5400" b="0" dirty="0">
                <a:latin typeface="+mj-ea"/>
              </a:rPr>
              <a:t>      </a:t>
            </a:r>
            <a:r>
              <a:rPr lang="ja-JP" altLang="en-US" sz="5400" b="0" dirty="0"/>
              <a:t>永田亮</a:t>
            </a:r>
            <a:r>
              <a:rPr lang="en-US" altLang="ja-JP" sz="5400" b="0" dirty="0"/>
              <a:t>†</a:t>
            </a:r>
            <a:r>
              <a:rPr lang="en-US" altLang="ja-JP" sz="5400" b="0" dirty="0">
                <a:latin typeface="+mj-ea"/>
              </a:rPr>
              <a:t>      </a:t>
            </a:r>
            <a:r>
              <a:rPr lang="ja-JP" altLang="en-US" sz="5400" b="0" dirty="0"/>
              <a:t>乙武北斗</a:t>
            </a:r>
            <a:r>
              <a:rPr lang="en-US" altLang="ja-JP" sz="5400" b="0" dirty="0"/>
              <a:t>‡</a:t>
            </a:r>
            <a:r>
              <a:rPr lang="en-US" altLang="ja-JP" sz="1800" b="0" dirty="0"/>
              <a:t> </a:t>
            </a:r>
            <a:endParaRPr lang="en-US" altLang="ja-JP" sz="5400" b="0" dirty="0"/>
          </a:p>
          <a:p>
            <a:r>
              <a:rPr lang="en-US" altLang="ja-JP" sz="5400" b="0" dirty="0"/>
              <a:t>†</a:t>
            </a:r>
            <a:r>
              <a:rPr lang="ja-JP" altLang="en-US" sz="5400" b="0" dirty="0">
                <a:latin typeface="+mj-ea"/>
              </a:rPr>
              <a:t>甲南大学 </a:t>
            </a:r>
            <a:r>
              <a:rPr lang="en-US" altLang="ja-JP" sz="5400" b="0" dirty="0">
                <a:latin typeface="+mj-ea"/>
              </a:rPr>
              <a:t>	</a:t>
            </a:r>
            <a:r>
              <a:rPr lang="en-US" altLang="ja-JP" sz="5400" b="0" dirty="0"/>
              <a:t>‡</a:t>
            </a:r>
            <a:r>
              <a:rPr lang="ja-JP" altLang="en-US" sz="5400" b="0" dirty="0"/>
              <a:t>福岡大学</a:t>
            </a:r>
            <a:endParaRPr lang="en-US" altLang="zh-CN" sz="5400" b="0" i="1" dirty="0">
              <a:latin typeface="+mj-ea"/>
            </a:endParaRPr>
          </a:p>
        </p:txBody>
      </p:sp>
      <p:sp>
        <p:nvSpPr>
          <p:cNvPr id="2" name="下矢印 1"/>
          <p:cNvSpPr/>
          <p:nvPr/>
        </p:nvSpPr>
        <p:spPr>
          <a:xfrm>
            <a:off x="82507" y="5991408"/>
            <a:ext cx="2252623" cy="32348846"/>
          </a:xfrm>
          <a:prstGeom prst="downArrow">
            <a:avLst>
              <a:gd name="adj1" fmla="val 50000"/>
              <a:gd name="adj2" fmla="val 42843"/>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100000" t="100000"/>
            </a:path>
            <a:tileRect r="-100000" b="-100000"/>
          </a:gra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4" name="角丸四角形 3"/>
          <p:cNvSpPr/>
          <p:nvPr/>
        </p:nvSpPr>
        <p:spPr>
          <a:xfrm>
            <a:off x="2457809" y="6301723"/>
            <a:ext cx="27685928" cy="65622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p>
        </p:txBody>
      </p:sp>
      <p:sp>
        <p:nvSpPr>
          <p:cNvPr id="9" name="円/楕円 8"/>
          <p:cNvSpPr/>
          <p:nvPr/>
        </p:nvSpPr>
        <p:spPr>
          <a:xfrm>
            <a:off x="771710" y="6531003"/>
            <a:ext cx="908904" cy="90890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13" name="テキスト ボックス 12"/>
          <p:cNvSpPr txBox="1"/>
          <p:nvPr/>
        </p:nvSpPr>
        <p:spPr>
          <a:xfrm>
            <a:off x="3377139" y="9920738"/>
            <a:ext cx="8232075" cy="769441"/>
          </a:xfrm>
          <a:prstGeom prst="rect">
            <a:avLst/>
          </a:prstGeom>
          <a:noFill/>
        </p:spPr>
        <p:txBody>
          <a:bodyPr wrap="square" rtlCol="0">
            <a:spAutoFit/>
          </a:bodyPr>
          <a:lstStyle/>
          <a:p>
            <a:r>
              <a:rPr kumimoji="1" lang="ja-JP" altLang="en-US" sz="4400" dirty="0" smtClean="0"/>
              <a:t>例：</a:t>
            </a:r>
            <a:r>
              <a:rPr kumimoji="1" lang="en-US" altLang="ja-JP" sz="4400" dirty="0" smtClean="0"/>
              <a:t>*</a:t>
            </a:r>
            <a:r>
              <a:rPr kumimoji="1" lang="en-US" altLang="ja-JP" sz="4400" dirty="0"/>
              <a:t>Kagawa </a:t>
            </a:r>
            <a:r>
              <a:rPr kumimoji="1" lang="ja-JP" altLang="en-US" sz="4400" dirty="0" smtClean="0"/>
              <a:t>　</a:t>
            </a:r>
            <a:r>
              <a:rPr kumimoji="1" lang="en-US" altLang="ja-JP" sz="4400" dirty="0" smtClean="0"/>
              <a:t>is </a:t>
            </a:r>
            <a:r>
              <a:rPr kumimoji="1" lang="ja-JP" altLang="en-US" sz="4400" dirty="0" smtClean="0"/>
              <a:t>　　</a:t>
            </a:r>
            <a:r>
              <a:rPr lang="en-US" altLang="ja-JP" sz="4400" dirty="0" err="1" smtClean="0"/>
              <a:t>udon</a:t>
            </a:r>
            <a:r>
              <a:rPr kumimoji="1" lang="en-US" altLang="ja-JP" sz="4400" dirty="0"/>
              <a:t>.</a:t>
            </a:r>
            <a:endParaRPr kumimoji="1" lang="ja-JP" altLang="en-US" sz="4400" dirty="0"/>
          </a:p>
        </p:txBody>
      </p:sp>
      <mc:AlternateContent xmlns:mc="http://schemas.openxmlformats.org/markup-compatibility/2006" xmlns:a14="http://schemas.microsoft.com/office/drawing/2010/main">
        <mc:Choice Requires="a14">
          <p:sp>
            <p:nvSpPr>
              <p:cNvPr id="58" name="テキスト ボックス 57"/>
              <p:cNvSpPr txBox="1"/>
              <p:nvPr/>
            </p:nvSpPr>
            <p:spPr>
              <a:xfrm>
                <a:off x="6816280" y="11076782"/>
                <a:ext cx="2292322"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6600" i="1" smtClean="0">
                          <a:solidFill>
                            <a:srgbClr val="C00000"/>
                          </a:solidFill>
                          <a:latin typeface="Cambria Math" charset="0"/>
                          <a:ea typeface="Cambria Math" charset="0"/>
                          <a:cs typeface="Cambria Math" charset="0"/>
                        </a:rPr>
                        <m:t>≠</m:t>
                      </m:r>
                    </m:oMath>
                  </m:oMathPara>
                </a14:m>
                <a:endParaRPr kumimoji="1" lang="ja-JP" altLang="en-US" sz="5400" dirty="0">
                  <a:solidFill>
                    <a:srgbClr val="C00000"/>
                  </a:solidFill>
                </a:endParaRPr>
              </a:p>
            </p:txBody>
          </p:sp>
        </mc:Choice>
        <mc:Fallback xmlns="">
          <p:sp>
            <p:nvSpPr>
              <p:cNvPr id="58" name="テキスト ボックス 57"/>
              <p:cNvSpPr txBox="1">
                <a:spLocks noRot="1" noChangeAspect="1" noMove="1" noResize="1" noEditPoints="1" noAdjustHandles="1" noChangeArrowheads="1" noChangeShapeType="1" noTextEdit="1"/>
              </p:cNvSpPr>
              <p:nvPr/>
            </p:nvSpPr>
            <p:spPr>
              <a:xfrm>
                <a:off x="6816280" y="11076782"/>
                <a:ext cx="2292322" cy="1107996"/>
              </a:xfrm>
              <a:prstGeom prst="rect">
                <a:avLst/>
              </a:prstGeom>
              <a:blipFill rotWithShape="0">
                <a:blip r:embed="rId3"/>
                <a:stretch>
                  <a:fillRect/>
                </a:stretch>
              </a:blipFill>
            </p:spPr>
            <p:txBody>
              <a:bodyPr/>
              <a:lstStyle/>
              <a:p>
                <a:r>
                  <a:rPr lang="ja-JP" altLang="en-US">
                    <a:noFill/>
                  </a:rPr>
                  <a:t> </a:t>
                </a:r>
              </a:p>
            </p:txBody>
          </p:sp>
        </mc:Fallback>
      </mc:AlternateContent>
      <p:sp>
        <p:nvSpPr>
          <p:cNvPr id="17" name="右矢印 16"/>
          <p:cNvSpPr/>
          <p:nvPr/>
        </p:nvSpPr>
        <p:spPr>
          <a:xfrm>
            <a:off x="4957265" y="15396824"/>
            <a:ext cx="4335671" cy="1428108"/>
          </a:xfrm>
          <a:prstGeom prst="rightArrow">
            <a:avLst>
              <a:gd name="adj1" fmla="val 50000"/>
              <a:gd name="adj2" fmla="val 51959"/>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sp>
        <p:nvSpPr>
          <p:cNvPr id="59" name="円柱 58"/>
          <p:cNvSpPr/>
          <p:nvPr/>
        </p:nvSpPr>
        <p:spPr>
          <a:xfrm>
            <a:off x="2834001" y="14267985"/>
            <a:ext cx="1993037" cy="3534577"/>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Lang-</a:t>
            </a:r>
            <a:r>
              <a:rPr lang="en-US" altLang="ja-JP" sz="3600" dirty="0"/>
              <a:t>8</a:t>
            </a:r>
            <a:endParaRPr lang="en-US" altLang="ja-JP" sz="3600" dirty="0"/>
          </a:p>
        </p:txBody>
      </p:sp>
      <p:sp>
        <p:nvSpPr>
          <p:cNvPr id="18" name="テキスト ボックス 17"/>
          <p:cNvSpPr txBox="1"/>
          <p:nvPr/>
        </p:nvSpPr>
        <p:spPr>
          <a:xfrm>
            <a:off x="2915913" y="8385191"/>
            <a:ext cx="7757743" cy="1323439"/>
          </a:xfrm>
          <a:prstGeom prst="rect">
            <a:avLst/>
          </a:prstGeom>
          <a:noFill/>
        </p:spPr>
        <p:txBody>
          <a:bodyPr wrap="square" rtlCol="0">
            <a:spAutoFit/>
          </a:bodyPr>
          <a:lstStyle/>
          <a:p>
            <a:pPr algn="ctr"/>
            <a:r>
              <a:rPr lang="en-US" altLang="ja-JP" sz="4000" dirty="0" smtClean="0"/>
              <a:t>Is-a</a:t>
            </a:r>
            <a:r>
              <a:rPr lang="ja-JP" altLang="en-US" sz="4000" dirty="0" smtClean="0"/>
              <a:t>関係にない主語</a:t>
            </a:r>
            <a:r>
              <a:rPr lang="ja-JP" altLang="en-US" sz="4000" dirty="0"/>
              <a:t>と補語</a:t>
            </a:r>
            <a:r>
              <a:rPr lang="ja-JP" altLang="en-US" sz="4000" dirty="0" smtClean="0"/>
              <a:t>を</a:t>
            </a:r>
            <a:endParaRPr lang="en-US" altLang="ja-JP" sz="4000" dirty="0" smtClean="0"/>
          </a:p>
          <a:p>
            <a:pPr algn="ctr"/>
            <a:r>
              <a:rPr lang="en-US" altLang="ja-JP" sz="4000" dirty="0" smtClean="0"/>
              <a:t>be</a:t>
            </a:r>
            <a:r>
              <a:rPr lang="ja-JP" altLang="en-US" sz="4000" dirty="0"/>
              <a:t>動詞で</a:t>
            </a:r>
            <a:r>
              <a:rPr lang="ja-JP" altLang="en-US" sz="4000" dirty="0" smtClean="0"/>
              <a:t>つなげた誤り</a:t>
            </a:r>
            <a:endParaRPr kumimoji="1" lang="ja-JP" altLang="en-US" sz="4000" dirty="0"/>
          </a:p>
        </p:txBody>
      </p:sp>
      <p:sp>
        <p:nvSpPr>
          <p:cNvPr id="61" name="テキスト ボックス 60"/>
          <p:cNvSpPr txBox="1"/>
          <p:nvPr/>
        </p:nvSpPr>
        <p:spPr>
          <a:xfrm>
            <a:off x="2793363" y="7376917"/>
            <a:ext cx="8593213" cy="83099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4800" dirty="0"/>
              <a:t>be</a:t>
            </a:r>
            <a:r>
              <a:rPr lang="ja-JP" altLang="en-US" sz="4800" dirty="0"/>
              <a:t>動詞の過剰一般化</a:t>
            </a:r>
            <a:r>
              <a:rPr lang="ja-JP" altLang="en-US" sz="4800" dirty="0" smtClean="0"/>
              <a:t>誤りと</a:t>
            </a:r>
            <a:r>
              <a:rPr lang="ja-JP" altLang="en-US" sz="4800" dirty="0"/>
              <a:t>は</a:t>
            </a:r>
            <a:endParaRPr kumimoji="1" lang="ja-JP" altLang="en-US" sz="4800" dirty="0"/>
          </a:p>
        </p:txBody>
      </p:sp>
      <p:sp>
        <p:nvSpPr>
          <p:cNvPr id="22" name="テキスト ボックス 21"/>
          <p:cNvSpPr txBox="1"/>
          <p:nvPr/>
        </p:nvSpPr>
        <p:spPr>
          <a:xfrm>
            <a:off x="18419372" y="17063532"/>
            <a:ext cx="3831870" cy="707886"/>
          </a:xfrm>
          <a:prstGeom prst="rect">
            <a:avLst/>
          </a:prstGeom>
          <a:noFill/>
        </p:spPr>
        <p:txBody>
          <a:bodyPr wrap="square" rtlCol="0">
            <a:spAutoFit/>
          </a:bodyPr>
          <a:lstStyle/>
          <a:p>
            <a:r>
              <a:rPr lang="en-US" altLang="ja-JP" sz="4000" dirty="0" smtClean="0">
                <a:latin typeface="MS PGothic" charset="-128"/>
                <a:ea typeface="MS PGothic" charset="-128"/>
                <a:cs typeface="MS PGothic" charset="-128"/>
              </a:rPr>
              <a:t>1000</a:t>
            </a:r>
            <a:r>
              <a:rPr lang="ja-JP" altLang="en-US" sz="4000" dirty="0" smtClean="0">
                <a:latin typeface="MS PGothic" charset="-128"/>
                <a:ea typeface="MS PGothic" charset="-128"/>
                <a:cs typeface="MS PGothic" charset="-128"/>
              </a:rPr>
              <a:t>ペア</a:t>
            </a:r>
            <a:endParaRPr kumimoji="1" lang="ja-JP" altLang="en-US" sz="4000" dirty="0">
              <a:latin typeface="MS PGothic" charset="-128"/>
              <a:ea typeface="MS PGothic" charset="-128"/>
              <a:cs typeface="MS PGothic" charset="-128"/>
            </a:endParaRPr>
          </a:p>
        </p:txBody>
      </p:sp>
      <p:cxnSp>
        <p:nvCxnSpPr>
          <p:cNvPr id="67" name="直線コネクタ 66"/>
          <p:cNvCxnSpPr/>
          <p:nvPr/>
        </p:nvCxnSpPr>
        <p:spPr>
          <a:xfrm>
            <a:off x="1650616" y="6999044"/>
            <a:ext cx="6088500" cy="1237"/>
          </a:xfrm>
          <a:prstGeom prst="line">
            <a:avLst/>
          </a:prstGeom>
          <a:ln w="63500"/>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V="1">
            <a:off x="1680614" y="13918153"/>
            <a:ext cx="3243674" cy="5197"/>
          </a:xfrm>
          <a:prstGeom prst="line">
            <a:avLst/>
          </a:prstGeom>
          <a:ln w="63500"/>
        </p:spPr>
        <p:style>
          <a:lnRef idx="1">
            <a:schemeClr val="dk1"/>
          </a:lnRef>
          <a:fillRef idx="0">
            <a:schemeClr val="dk1"/>
          </a:fillRef>
          <a:effectRef idx="0">
            <a:schemeClr val="dk1"/>
          </a:effectRef>
          <a:fontRef idx="minor">
            <a:schemeClr val="tx1"/>
          </a:fontRef>
        </p:style>
      </p:cxnSp>
      <p:sp>
        <p:nvSpPr>
          <p:cNvPr id="86" name="円/楕円 85"/>
          <p:cNvSpPr/>
          <p:nvPr/>
        </p:nvSpPr>
        <p:spPr>
          <a:xfrm>
            <a:off x="771710" y="13436193"/>
            <a:ext cx="908904" cy="90890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cxnSp>
        <p:nvCxnSpPr>
          <p:cNvPr id="89" name="直線コネクタ 88"/>
          <p:cNvCxnSpPr>
            <a:stCxn id="90" idx="6"/>
          </p:cNvCxnSpPr>
          <p:nvPr/>
        </p:nvCxnSpPr>
        <p:spPr>
          <a:xfrm>
            <a:off x="1680614" y="20565080"/>
            <a:ext cx="6088842" cy="0"/>
          </a:xfrm>
          <a:prstGeom prst="line">
            <a:avLst/>
          </a:prstGeom>
          <a:ln w="63500"/>
        </p:spPr>
        <p:style>
          <a:lnRef idx="1">
            <a:schemeClr val="dk1"/>
          </a:lnRef>
          <a:fillRef idx="0">
            <a:schemeClr val="dk1"/>
          </a:fillRef>
          <a:effectRef idx="0">
            <a:schemeClr val="dk1"/>
          </a:effectRef>
          <a:fontRef idx="minor">
            <a:schemeClr val="tx1"/>
          </a:fontRef>
        </p:style>
      </p:cxnSp>
      <p:sp>
        <p:nvSpPr>
          <p:cNvPr id="90" name="円/楕円 89"/>
          <p:cNvSpPr/>
          <p:nvPr/>
        </p:nvSpPr>
        <p:spPr>
          <a:xfrm>
            <a:off x="771710" y="20110628"/>
            <a:ext cx="908904" cy="90890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91" name="テキスト ボックス 90"/>
          <p:cNvSpPr txBox="1"/>
          <p:nvPr/>
        </p:nvSpPr>
        <p:spPr>
          <a:xfrm>
            <a:off x="3985824" y="14085798"/>
            <a:ext cx="6086872" cy="1323439"/>
          </a:xfrm>
          <a:prstGeom prst="rect">
            <a:avLst/>
          </a:prstGeom>
          <a:noFill/>
        </p:spPr>
        <p:txBody>
          <a:bodyPr wrap="square" rtlCol="0">
            <a:spAutoFit/>
          </a:bodyPr>
          <a:lstStyle/>
          <a:p>
            <a:pPr algn="ctr"/>
            <a:r>
              <a:rPr kumimoji="1" lang="en-US" altLang="ja-JP" sz="4000" dirty="0" smtClean="0">
                <a:latin typeface="MS PGothic" charset="-128"/>
                <a:ea typeface="MS PGothic" charset="-128"/>
                <a:cs typeface="MS PGothic" charset="-128"/>
              </a:rPr>
              <a:t>1. </a:t>
            </a:r>
            <a:r>
              <a:rPr kumimoji="1" lang="ja-JP" altLang="en-US" sz="4000" dirty="0" smtClean="0">
                <a:latin typeface="MS PGothic" charset="-128"/>
                <a:ea typeface="MS PGothic" charset="-128"/>
                <a:cs typeface="MS PGothic" charset="-128"/>
              </a:rPr>
              <a:t>構文解析</a:t>
            </a:r>
            <a:r>
              <a:rPr lang="ja-JP" altLang="en-US" sz="4000" dirty="0" smtClean="0">
                <a:latin typeface="MS PGothic" charset="-128"/>
                <a:ea typeface="MS PGothic" charset="-128"/>
                <a:cs typeface="MS PGothic" charset="-128"/>
              </a:rPr>
              <a:t>で</a:t>
            </a:r>
            <a:endParaRPr kumimoji="1" lang="en-US" altLang="ja-JP" sz="4000" dirty="0" smtClean="0">
              <a:latin typeface="MS PGothic" charset="-128"/>
              <a:ea typeface="MS PGothic" charset="-128"/>
              <a:cs typeface="MS PGothic" charset="-128"/>
            </a:endParaRPr>
          </a:p>
          <a:p>
            <a:pPr algn="ctr"/>
            <a:r>
              <a:rPr lang="ja-JP" altLang="en-US" sz="4000" dirty="0" smtClean="0">
                <a:latin typeface="MS PGothic" charset="-128"/>
                <a:ea typeface="MS PGothic" charset="-128"/>
                <a:cs typeface="MS PGothic" charset="-128"/>
              </a:rPr>
              <a:t>主語と補語を抽出</a:t>
            </a:r>
            <a:endParaRPr lang="en-US" altLang="ja-JP" sz="4000" dirty="0">
              <a:latin typeface="MS PGothic" charset="-128"/>
              <a:ea typeface="MS PGothic" charset="-128"/>
              <a:cs typeface="MS PGothic" charset="-128"/>
            </a:endParaRPr>
          </a:p>
        </p:txBody>
      </p:sp>
      <p:sp>
        <p:nvSpPr>
          <p:cNvPr id="129" name="右矢印 128"/>
          <p:cNvSpPr/>
          <p:nvPr/>
        </p:nvSpPr>
        <p:spPr>
          <a:xfrm>
            <a:off x="18786397" y="15740212"/>
            <a:ext cx="1706735" cy="1076356"/>
          </a:xfrm>
          <a:prstGeom prst="rightArrow">
            <a:avLst/>
          </a:prstGeom>
          <a:solidFill>
            <a:schemeClr val="bg1"/>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sp>
        <p:nvSpPr>
          <p:cNvPr id="138" name="角丸四角形 137"/>
          <p:cNvSpPr/>
          <p:nvPr/>
        </p:nvSpPr>
        <p:spPr>
          <a:xfrm>
            <a:off x="2637576" y="20821967"/>
            <a:ext cx="27219629" cy="38717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sp>
        <p:nvSpPr>
          <p:cNvPr id="158" name="角丸四角形 157"/>
          <p:cNvSpPr/>
          <p:nvPr/>
        </p:nvSpPr>
        <p:spPr>
          <a:xfrm>
            <a:off x="2637576" y="25154537"/>
            <a:ext cx="27219630" cy="8563896"/>
          </a:xfrm>
          <a:custGeom>
            <a:avLst/>
            <a:gdLst>
              <a:gd name="connsiteX0" fmla="*/ 0 w 17899850"/>
              <a:gd name="connsiteY0" fmla="*/ 1427272 h 8563462"/>
              <a:gd name="connsiteX1" fmla="*/ 1427272 w 17899850"/>
              <a:gd name="connsiteY1" fmla="*/ 0 h 8563462"/>
              <a:gd name="connsiteX2" fmla="*/ 16472578 w 17899850"/>
              <a:gd name="connsiteY2" fmla="*/ 0 h 8563462"/>
              <a:gd name="connsiteX3" fmla="*/ 17899850 w 17899850"/>
              <a:gd name="connsiteY3" fmla="*/ 1427272 h 8563462"/>
              <a:gd name="connsiteX4" fmla="*/ 17899850 w 17899850"/>
              <a:gd name="connsiteY4" fmla="*/ 7136190 h 8563462"/>
              <a:gd name="connsiteX5" fmla="*/ 16472578 w 17899850"/>
              <a:gd name="connsiteY5" fmla="*/ 8563462 h 8563462"/>
              <a:gd name="connsiteX6" fmla="*/ 1427272 w 17899850"/>
              <a:gd name="connsiteY6" fmla="*/ 8563462 h 8563462"/>
              <a:gd name="connsiteX7" fmla="*/ 0 w 17899850"/>
              <a:gd name="connsiteY7" fmla="*/ 7136190 h 8563462"/>
              <a:gd name="connsiteX8" fmla="*/ 0 w 17899850"/>
              <a:gd name="connsiteY8" fmla="*/ 1427272 h 8563462"/>
              <a:gd name="connsiteX0" fmla="*/ 0 w 17899850"/>
              <a:gd name="connsiteY0" fmla="*/ 1427272 h 8563462"/>
              <a:gd name="connsiteX1" fmla="*/ 1427272 w 17899850"/>
              <a:gd name="connsiteY1" fmla="*/ 0 h 8563462"/>
              <a:gd name="connsiteX2" fmla="*/ 16472578 w 17899850"/>
              <a:gd name="connsiteY2" fmla="*/ 0 h 8563462"/>
              <a:gd name="connsiteX3" fmla="*/ 17899850 w 17899850"/>
              <a:gd name="connsiteY3" fmla="*/ 1131436 h 8563462"/>
              <a:gd name="connsiteX4" fmla="*/ 17899850 w 17899850"/>
              <a:gd name="connsiteY4" fmla="*/ 7136190 h 8563462"/>
              <a:gd name="connsiteX5" fmla="*/ 16472578 w 17899850"/>
              <a:gd name="connsiteY5" fmla="*/ 8563462 h 8563462"/>
              <a:gd name="connsiteX6" fmla="*/ 1427272 w 17899850"/>
              <a:gd name="connsiteY6" fmla="*/ 8563462 h 8563462"/>
              <a:gd name="connsiteX7" fmla="*/ 0 w 17899850"/>
              <a:gd name="connsiteY7" fmla="*/ 7136190 h 8563462"/>
              <a:gd name="connsiteX8" fmla="*/ 0 w 17899850"/>
              <a:gd name="connsiteY8" fmla="*/ 1427272 h 8563462"/>
              <a:gd name="connsiteX0" fmla="*/ 0 w 17899850"/>
              <a:gd name="connsiteY0" fmla="*/ 1427272 h 8563462"/>
              <a:gd name="connsiteX1" fmla="*/ 1427272 w 17899850"/>
              <a:gd name="connsiteY1" fmla="*/ 0 h 8563462"/>
              <a:gd name="connsiteX2" fmla="*/ 16472578 w 17899850"/>
              <a:gd name="connsiteY2" fmla="*/ 0 h 8563462"/>
              <a:gd name="connsiteX3" fmla="*/ 17899850 w 17899850"/>
              <a:gd name="connsiteY3" fmla="*/ 1131436 h 8563462"/>
              <a:gd name="connsiteX4" fmla="*/ 17899850 w 17899850"/>
              <a:gd name="connsiteY4" fmla="*/ 7136190 h 8563462"/>
              <a:gd name="connsiteX5" fmla="*/ 16472578 w 17899850"/>
              <a:gd name="connsiteY5" fmla="*/ 8563462 h 8563462"/>
              <a:gd name="connsiteX6" fmla="*/ 869371 w 17899850"/>
              <a:gd name="connsiteY6" fmla="*/ 8493124 h 8563462"/>
              <a:gd name="connsiteX7" fmla="*/ 0 w 17899850"/>
              <a:gd name="connsiteY7" fmla="*/ 7136190 h 8563462"/>
              <a:gd name="connsiteX8" fmla="*/ 0 w 17899850"/>
              <a:gd name="connsiteY8" fmla="*/ 1427272 h 8563462"/>
              <a:gd name="connsiteX0" fmla="*/ 0 w 17899850"/>
              <a:gd name="connsiteY0" fmla="*/ 1427272 h 8563462"/>
              <a:gd name="connsiteX1" fmla="*/ 1427272 w 17899850"/>
              <a:gd name="connsiteY1" fmla="*/ 0 h 8563462"/>
              <a:gd name="connsiteX2" fmla="*/ 16472578 w 17899850"/>
              <a:gd name="connsiteY2" fmla="*/ 0 h 8563462"/>
              <a:gd name="connsiteX3" fmla="*/ 17899850 w 17899850"/>
              <a:gd name="connsiteY3" fmla="*/ 1131436 h 8563462"/>
              <a:gd name="connsiteX4" fmla="*/ 17899850 w 17899850"/>
              <a:gd name="connsiteY4" fmla="*/ 7136190 h 8563462"/>
              <a:gd name="connsiteX5" fmla="*/ 16472578 w 17899850"/>
              <a:gd name="connsiteY5" fmla="*/ 8563462 h 8563462"/>
              <a:gd name="connsiteX6" fmla="*/ 869371 w 17899850"/>
              <a:gd name="connsiteY6" fmla="*/ 8493124 h 8563462"/>
              <a:gd name="connsiteX7" fmla="*/ 23246 w 17899850"/>
              <a:gd name="connsiteY7" fmla="*/ 7452713 h 8563462"/>
              <a:gd name="connsiteX8" fmla="*/ 0 w 17899850"/>
              <a:gd name="connsiteY8" fmla="*/ 1427272 h 8563462"/>
              <a:gd name="connsiteX0" fmla="*/ 0 w 17899850"/>
              <a:gd name="connsiteY0" fmla="*/ 1427272 h 8563462"/>
              <a:gd name="connsiteX1" fmla="*/ 1427272 w 17899850"/>
              <a:gd name="connsiteY1" fmla="*/ 0 h 8563462"/>
              <a:gd name="connsiteX2" fmla="*/ 16472578 w 17899850"/>
              <a:gd name="connsiteY2" fmla="*/ 0 h 8563462"/>
              <a:gd name="connsiteX3" fmla="*/ 17899850 w 17899850"/>
              <a:gd name="connsiteY3" fmla="*/ 1131436 h 8563462"/>
              <a:gd name="connsiteX4" fmla="*/ 17899850 w 17899850"/>
              <a:gd name="connsiteY4" fmla="*/ 7136190 h 8563462"/>
              <a:gd name="connsiteX5" fmla="*/ 16914249 w 17899850"/>
              <a:gd name="connsiteY5" fmla="*/ 8563462 h 8563462"/>
              <a:gd name="connsiteX6" fmla="*/ 869371 w 17899850"/>
              <a:gd name="connsiteY6" fmla="*/ 8493124 h 8563462"/>
              <a:gd name="connsiteX7" fmla="*/ 23246 w 17899850"/>
              <a:gd name="connsiteY7" fmla="*/ 7452713 h 8563462"/>
              <a:gd name="connsiteX8" fmla="*/ 0 w 17899850"/>
              <a:gd name="connsiteY8" fmla="*/ 1427272 h 8563462"/>
              <a:gd name="connsiteX0" fmla="*/ 0 w 17899850"/>
              <a:gd name="connsiteY0" fmla="*/ 1427272 h 8563462"/>
              <a:gd name="connsiteX1" fmla="*/ 1427272 w 17899850"/>
              <a:gd name="connsiteY1" fmla="*/ 0 h 8563462"/>
              <a:gd name="connsiteX2" fmla="*/ 16472578 w 17899850"/>
              <a:gd name="connsiteY2" fmla="*/ 0 h 8563462"/>
              <a:gd name="connsiteX3" fmla="*/ 17899850 w 17899850"/>
              <a:gd name="connsiteY3" fmla="*/ 1131436 h 8563462"/>
              <a:gd name="connsiteX4" fmla="*/ 17876604 w 17899850"/>
              <a:gd name="connsiteY4" fmla="*/ 7593390 h 8563462"/>
              <a:gd name="connsiteX5" fmla="*/ 16914249 w 17899850"/>
              <a:gd name="connsiteY5" fmla="*/ 8563462 h 8563462"/>
              <a:gd name="connsiteX6" fmla="*/ 869371 w 17899850"/>
              <a:gd name="connsiteY6" fmla="*/ 8493124 h 8563462"/>
              <a:gd name="connsiteX7" fmla="*/ 23246 w 17899850"/>
              <a:gd name="connsiteY7" fmla="*/ 7452713 h 8563462"/>
              <a:gd name="connsiteX8" fmla="*/ 0 w 17899850"/>
              <a:gd name="connsiteY8" fmla="*/ 1427272 h 8563462"/>
              <a:gd name="connsiteX0" fmla="*/ 0 w 17878840"/>
              <a:gd name="connsiteY0" fmla="*/ 1427706 h 8563896"/>
              <a:gd name="connsiteX1" fmla="*/ 1427272 w 17878840"/>
              <a:gd name="connsiteY1" fmla="*/ 434 h 8563896"/>
              <a:gd name="connsiteX2" fmla="*/ 16472578 w 17878840"/>
              <a:gd name="connsiteY2" fmla="*/ 434 h 8563896"/>
              <a:gd name="connsiteX3" fmla="*/ 17876604 w 17878840"/>
              <a:gd name="connsiteY3" fmla="*/ 745009 h 8563896"/>
              <a:gd name="connsiteX4" fmla="*/ 17876604 w 17878840"/>
              <a:gd name="connsiteY4" fmla="*/ 7593824 h 8563896"/>
              <a:gd name="connsiteX5" fmla="*/ 16914249 w 17878840"/>
              <a:gd name="connsiteY5" fmla="*/ 8563896 h 8563896"/>
              <a:gd name="connsiteX6" fmla="*/ 869371 w 17878840"/>
              <a:gd name="connsiteY6" fmla="*/ 8493558 h 8563896"/>
              <a:gd name="connsiteX7" fmla="*/ 23246 w 17878840"/>
              <a:gd name="connsiteY7" fmla="*/ 7453147 h 8563896"/>
              <a:gd name="connsiteX8" fmla="*/ 0 w 17878840"/>
              <a:gd name="connsiteY8" fmla="*/ 1427706 h 8563896"/>
              <a:gd name="connsiteX0" fmla="*/ 0 w 17878840"/>
              <a:gd name="connsiteY0" fmla="*/ 1427706 h 8563896"/>
              <a:gd name="connsiteX1" fmla="*/ 1427272 w 17878840"/>
              <a:gd name="connsiteY1" fmla="*/ 434 h 8563896"/>
              <a:gd name="connsiteX2" fmla="*/ 16612054 w 17878840"/>
              <a:gd name="connsiteY2" fmla="*/ 434 h 8563896"/>
              <a:gd name="connsiteX3" fmla="*/ 17876604 w 17878840"/>
              <a:gd name="connsiteY3" fmla="*/ 745009 h 8563896"/>
              <a:gd name="connsiteX4" fmla="*/ 17876604 w 17878840"/>
              <a:gd name="connsiteY4" fmla="*/ 7593824 h 8563896"/>
              <a:gd name="connsiteX5" fmla="*/ 16914249 w 17878840"/>
              <a:gd name="connsiteY5" fmla="*/ 8563896 h 8563896"/>
              <a:gd name="connsiteX6" fmla="*/ 869371 w 17878840"/>
              <a:gd name="connsiteY6" fmla="*/ 8493558 h 8563896"/>
              <a:gd name="connsiteX7" fmla="*/ 23246 w 17878840"/>
              <a:gd name="connsiteY7" fmla="*/ 7453147 h 8563896"/>
              <a:gd name="connsiteX8" fmla="*/ 0 w 17878840"/>
              <a:gd name="connsiteY8" fmla="*/ 1427706 h 8563896"/>
              <a:gd name="connsiteX0" fmla="*/ 2237 w 17857831"/>
              <a:gd name="connsiteY0" fmla="*/ 1040845 h 8563896"/>
              <a:gd name="connsiteX1" fmla="*/ 1406263 w 17857831"/>
              <a:gd name="connsiteY1" fmla="*/ 434 h 8563896"/>
              <a:gd name="connsiteX2" fmla="*/ 16591045 w 17857831"/>
              <a:gd name="connsiteY2" fmla="*/ 434 h 8563896"/>
              <a:gd name="connsiteX3" fmla="*/ 17855595 w 17857831"/>
              <a:gd name="connsiteY3" fmla="*/ 745009 h 8563896"/>
              <a:gd name="connsiteX4" fmla="*/ 17855595 w 17857831"/>
              <a:gd name="connsiteY4" fmla="*/ 7593824 h 8563896"/>
              <a:gd name="connsiteX5" fmla="*/ 16893240 w 17857831"/>
              <a:gd name="connsiteY5" fmla="*/ 8563896 h 8563896"/>
              <a:gd name="connsiteX6" fmla="*/ 848362 w 17857831"/>
              <a:gd name="connsiteY6" fmla="*/ 8493558 h 8563896"/>
              <a:gd name="connsiteX7" fmla="*/ 2237 w 17857831"/>
              <a:gd name="connsiteY7" fmla="*/ 7453147 h 8563896"/>
              <a:gd name="connsiteX8" fmla="*/ 2237 w 17857831"/>
              <a:gd name="connsiteY8" fmla="*/ 1040845 h 8563896"/>
              <a:gd name="connsiteX0" fmla="*/ 2237 w 17857831"/>
              <a:gd name="connsiteY0" fmla="*/ 1040845 h 8563896"/>
              <a:gd name="connsiteX1" fmla="*/ 941346 w 17857831"/>
              <a:gd name="connsiteY1" fmla="*/ 434 h 8563896"/>
              <a:gd name="connsiteX2" fmla="*/ 16591045 w 17857831"/>
              <a:gd name="connsiteY2" fmla="*/ 434 h 8563896"/>
              <a:gd name="connsiteX3" fmla="*/ 17855595 w 17857831"/>
              <a:gd name="connsiteY3" fmla="*/ 745009 h 8563896"/>
              <a:gd name="connsiteX4" fmla="*/ 17855595 w 17857831"/>
              <a:gd name="connsiteY4" fmla="*/ 7593824 h 8563896"/>
              <a:gd name="connsiteX5" fmla="*/ 16893240 w 17857831"/>
              <a:gd name="connsiteY5" fmla="*/ 8563896 h 8563896"/>
              <a:gd name="connsiteX6" fmla="*/ 848362 w 17857831"/>
              <a:gd name="connsiteY6" fmla="*/ 8493558 h 8563896"/>
              <a:gd name="connsiteX7" fmla="*/ 2237 w 17857831"/>
              <a:gd name="connsiteY7" fmla="*/ 7453147 h 8563896"/>
              <a:gd name="connsiteX8" fmla="*/ 2237 w 17857831"/>
              <a:gd name="connsiteY8" fmla="*/ 1040845 h 856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57831" h="8563896">
                <a:moveTo>
                  <a:pt x="2237" y="1040845"/>
                </a:moveTo>
                <a:cubicBezTo>
                  <a:pt x="2237" y="252584"/>
                  <a:pt x="153085" y="434"/>
                  <a:pt x="941346" y="434"/>
                </a:cubicBezTo>
                <a:lnTo>
                  <a:pt x="16591045" y="434"/>
                </a:lnTo>
                <a:cubicBezTo>
                  <a:pt x="17379306" y="434"/>
                  <a:pt x="17855595" y="-43252"/>
                  <a:pt x="17855595" y="745009"/>
                </a:cubicBezTo>
                <a:cubicBezTo>
                  <a:pt x="17847846" y="2898994"/>
                  <a:pt x="17863344" y="5439839"/>
                  <a:pt x="17855595" y="7593824"/>
                </a:cubicBezTo>
                <a:cubicBezTo>
                  <a:pt x="17855595" y="8382085"/>
                  <a:pt x="17681501" y="8563896"/>
                  <a:pt x="16893240" y="8563896"/>
                </a:cubicBezTo>
                <a:lnTo>
                  <a:pt x="848362" y="8493558"/>
                </a:lnTo>
                <a:cubicBezTo>
                  <a:pt x="60101" y="8493558"/>
                  <a:pt x="2237" y="8241408"/>
                  <a:pt x="2237" y="7453147"/>
                </a:cubicBezTo>
                <a:cubicBezTo>
                  <a:pt x="-5512" y="5444667"/>
                  <a:pt x="9986" y="3049325"/>
                  <a:pt x="2237" y="1040845"/>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sp>
        <p:nvSpPr>
          <p:cNvPr id="46" name="正方形/長方形 45"/>
          <p:cNvSpPr/>
          <p:nvPr/>
        </p:nvSpPr>
        <p:spPr>
          <a:xfrm>
            <a:off x="2485255" y="19601681"/>
            <a:ext cx="5295001" cy="5211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a:p>
        </p:txBody>
      </p:sp>
      <p:sp>
        <p:nvSpPr>
          <p:cNvPr id="29" name="テキスト ボックス 28"/>
          <p:cNvSpPr txBox="1"/>
          <p:nvPr/>
        </p:nvSpPr>
        <p:spPr>
          <a:xfrm>
            <a:off x="2623844" y="19241641"/>
            <a:ext cx="5258156" cy="1323439"/>
          </a:xfrm>
          <a:prstGeom prst="rect">
            <a:avLst/>
          </a:prstGeom>
          <a:noFill/>
          <a:effectLst>
            <a:softEdge rad="12700"/>
          </a:effectLst>
        </p:spPr>
        <p:txBody>
          <a:bodyPr wrap="square" rtlCol="0">
            <a:spAutoFit/>
          </a:bodyPr>
          <a:lstStyle/>
          <a:p>
            <a:pPr algn="ctr"/>
            <a:r>
              <a:rPr lang="ja-JP" altLang="en-US" sz="8000" dirty="0">
                <a:solidFill>
                  <a:schemeClr val="accent2">
                    <a:lumMod val="50000"/>
                  </a:schemeClr>
                </a:solidFill>
                <a:effectLst>
                  <a:outerShdw blurRad="38100" dist="38100" dir="2700000" algn="tl">
                    <a:srgbClr val="000000">
                      <a:alpha val="43137"/>
                    </a:srgbClr>
                  </a:outerShdw>
                </a:effectLst>
                <a:latin typeface="+mj-ea"/>
                <a:ea typeface="+mj-ea"/>
              </a:rPr>
              <a:t>結果・考察</a:t>
            </a:r>
            <a:endParaRPr lang="en-US" altLang="ja-JP" sz="8000" dirty="0">
              <a:solidFill>
                <a:schemeClr val="accent2">
                  <a:lumMod val="50000"/>
                </a:schemeClr>
              </a:solidFill>
              <a:effectLst>
                <a:outerShdw blurRad="38100" dist="38100" dir="2700000" algn="tl">
                  <a:srgbClr val="000000">
                    <a:alpha val="43137"/>
                  </a:srgbClr>
                </a:outerShdw>
              </a:effectLst>
              <a:latin typeface="+mj-ea"/>
              <a:ea typeface="+mj-ea"/>
            </a:endParaRPr>
          </a:p>
        </p:txBody>
      </p:sp>
      <p:sp>
        <p:nvSpPr>
          <p:cNvPr id="128" name="正方形/長方形 127"/>
          <p:cNvSpPr/>
          <p:nvPr/>
        </p:nvSpPr>
        <p:spPr>
          <a:xfrm>
            <a:off x="2839672" y="6072248"/>
            <a:ext cx="4786212" cy="4781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a:p>
        </p:txBody>
      </p:sp>
      <p:sp>
        <p:nvSpPr>
          <p:cNvPr id="139" name="正方形/長方形 138"/>
          <p:cNvSpPr/>
          <p:nvPr/>
        </p:nvSpPr>
        <p:spPr>
          <a:xfrm>
            <a:off x="2623844" y="13054057"/>
            <a:ext cx="2333421" cy="57104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a:p>
        </p:txBody>
      </p:sp>
      <p:sp>
        <p:nvSpPr>
          <p:cNvPr id="27" name="テキスト ボックス 26"/>
          <p:cNvSpPr txBox="1"/>
          <p:nvPr/>
        </p:nvSpPr>
        <p:spPr>
          <a:xfrm>
            <a:off x="2623844" y="5630133"/>
            <a:ext cx="5101773" cy="1323439"/>
          </a:xfrm>
          <a:prstGeom prst="rect">
            <a:avLst/>
          </a:prstGeom>
          <a:noFill/>
          <a:effectLst>
            <a:softEdge rad="12700"/>
          </a:effectLst>
        </p:spPr>
        <p:txBody>
          <a:bodyPr wrap="square" rtlCol="0">
            <a:spAutoFit/>
          </a:bodyPr>
          <a:lstStyle/>
          <a:p>
            <a:pPr algn="ctr"/>
            <a:r>
              <a:rPr kumimoji="1" lang="ja-JP" altLang="en-US" sz="8000">
                <a:solidFill>
                  <a:schemeClr val="accent2">
                    <a:lumMod val="50000"/>
                  </a:schemeClr>
                </a:solidFill>
                <a:effectLst>
                  <a:outerShdw blurRad="38100" dist="38100" dir="2700000" algn="tl">
                    <a:srgbClr val="000000">
                      <a:alpha val="43137"/>
                    </a:srgbClr>
                  </a:outerShdw>
                </a:effectLst>
                <a:latin typeface="+mj-ea"/>
                <a:ea typeface="+mj-ea"/>
              </a:rPr>
              <a:t>背景・目的</a:t>
            </a:r>
            <a:endParaRPr kumimoji="1" lang="ja-JP" altLang="en-US" sz="8000" dirty="0">
              <a:solidFill>
                <a:schemeClr val="accent2">
                  <a:lumMod val="50000"/>
                </a:schemeClr>
              </a:solidFill>
              <a:effectLst>
                <a:outerShdw blurRad="38100" dist="38100" dir="2700000" algn="tl">
                  <a:srgbClr val="000000">
                    <a:alpha val="43137"/>
                  </a:srgbClr>
                </a:outerShdw>
              </a:effectLst>
              <a:latin typeface="+mj-ea"/>
              <a:ea typeface="+mj-ea"/>
            </a:endParaRPr>
          </a:p>
        </p:txBody>
      </p:sp>
      <p:sp>
        <p:nvSpPr>
          <p:cNvPr id="30" name="テキスト ボックス 29"/>
          <p:cNvSpPr txBox="1"/>
          <p:nvPr/>
        </p:nvSpPr>
        <p:spPr>
          <a:xfrm>
            <a:off x="2595211" y="12694017"/>
            <a:ext cx="2231827" cy="1323439"/>
          </a:xfrm>
          <a:prstGeom prst="rect">
            <a:avLst/>
          </a:prstGeom>
          <a:noFill/>
          <a:effectLst>
            <a:softEdge rad="12700"/>
          </a:effectLst>
        </p:spPr>
        <p:txBody>
          <a:bodyPr wrap="square" rtlCol="0">
            <a:spAutoFit/>
          </a:bodyPr>
          <a:lstStyle/>
          <a:p>
            <a:pPr algn="ctr"/>
            <a:r>
              <a:rPr lang="ja-JP" altLang="en-US" sz="8000" dirty="0">
                <a:solidFill>
                  <a:schemeClr val="accent2">
                    <a:lumMod val="50000"/>
                  </a:schemeClr>
                </a:solidFill>
                <a:effectLst>
                  <a:outerShdw blurRad="38100" dist="38100" dir="2700000" algn="tl">
                    <a:srgbClr val="000000">
                      <a:alpha val="43137"/>
                    </a:srgbClr>
                  </a:outerShdw>
                </a:effectLst>
                <a:latin typeface="+mj-ea"/>
                <a:ea typeface="+mj-ea"/>
              </a:rPr>
              <a:t>手順</a:t>
            </a:r>
            <a:endParaRPr lang="en-US" altLang="ja-JP" sz="8000" dirty="0">
              <a:solidFill>
                <a:schemeClr val="accent2">
                  <a:lumMod val="50000"/>
                </a:schemeClr>
              </a:solidFill>
              <a:effectLst>
                <a:outerShdw blurRad="38100" dist="38100" dir="2700000" algn="tl">
                  <a:srgbClr val="000000">
                    <a:alpha val="43137"/>
                  </a:srgbClr>
                </a:outerShdw>
              </a:effectLst>
              <a:latin typeface="+mj-ea"/>
              <a:ea typeface="+mj-ea"/>
            </a:endParaRPr>
          </a:p>
        </p:txBody>
      </p:sp>
      <p:graphicFrame>
        <p:nvGraphicFramePr>
          <p:cNvPr id="14" name="表 13"/>
          <p:cNvGraphicFramePr>
            <a:graphicFrameLocks noGrp="1"/>
          </p:cNvGraphicFramePr>
          <p:nvPr>
            <p:extLst>
              <p:ext uri="{D42A27DB-BD31-4B8C-83A1-F6EECF244321}">
                <p14:modId xmlns:p14="http://schemas.microsoft.com/office/powerpoint/2010/main" val="1372998236"/>
              </p:ext>
            </p:extLst>
          </p:nvPr>
        </p:nvGraphicFramePr>
        <p:xfrm>
          <a:off x="21248957" y="14115088"/>
          <a:ext cx="8824847" cy="4485541"/>
        </p:xfrm>
        <a:graphic>
          <a:graphicData uri="http://schemas.openxmlformats.org/drawingml/2006/table">
            <a:tbl>
              <a:tblPr>
                <a:tableStyleId>{F5AB1C69-6EDB-4FF4-983F-18BD219EF322}</a:tableStyleId>
              </a:tblPr>
              <a:tblGrid>
                <a:gridCol w="1661219">
                  <a:extLst>
                    <a:ext uri="{9D8B030D-6E8A-4147-A177-3AD203B41FA5}">
                      <a16:colId xmlns="" xmlns:a16="http://schemas.microsoft.com/office/drawing/2014/main" val="20000"/>
                    </a:ext>
                  </a:extLst>
                </a:gridCol>
                <a:gridCol w="2232248">
                  <a:extLst>
                    <a:ext uri="{9D8B030D-6E8A-4147-A177-3AD203B41FA5}">
                      <a16:colId xmlns="" xmlns:a16="http://schemas.microsoft.com/office/drawing/2014/main" val="20001"/>
                    </a:ext>
                  </a:extLst>
                </a:gridCol>
                <a:gridCol w="3779422">
                  <a:extLst>
                    <a:ext uri="{9D8B030D-6E8A-4147-A177-3AD203B41FA5}">
                      <a16:colId xmlns="" xmlns:a16="http://schemas.microsoft.com/office/drawing/2014/main" val="20002"/>
                    </a:ext>
                  </a:extLst>
                </a:gridCol>
                <a:gridCol w="1151958">
                  <a:extLst>
                    <a:ext uri="{9D8B030D-6E8A-4147-A177-3AD203B41FA5}">
                      <a16:colId xmlns="" xmlns:a16="http://schemas.microsoft.com/office/drawing/2014/main" val="20003"/>
                    </a:ext>
                  </a:extLst>
                </a:gridCol>
              </a:tblGrid>
              <a:tr h="724939">
                <a:tc>
                  <a:txBody>
                    <a:bodyPr/>
                    <a:lstStyle/>
                    <a:p>
                      <a:pPr algn="ctr" fontAlgn="ctr"/>
                      <a:r>
                        <a:rPr lang="ja-JP" altLang="en-US" sz="3400" b="0" i="0" u="none" strike="noStrike" dirty="0" smtClean="0">
                          <a:solidFill>
                            <a:schemeClr val="bg1"/>
                          </a:solidFill>
                          <a:effectLst/>
                          <a:latin typeface="+mn-lt"/>
                        </a:rPr>
                        <a:t>主語</a:t>
                      </a:r>
                      <a:endParaRPr lang="ja-JP" altLang="en-US" sz="3400" b="1" i="0" u="none" strike="noStrike" dirty="0">
                        <a:solidFill>
                          <a:schemeClr val="bg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fontAlgn="ctr"/>
                      <a:r>
                        <a:rPr lang="ja-JP" altLang="en-US" sz="3400" b="0" i="0" u="none" strike="noStrike" dirty="0" smtClean="0">
                          <a:solidFill>
                            <a:schemeClr val="bg1"/>
                          </a:solidFill>
                          <a:effectLst/>
                          <a:latin typeface="+mn-lt"/>
                        </a:rPr>
                        <a:t>補語</a:t>
                      </a:r>
                      <a:endParaRPr lang="ja-JP" altLang="en-US" sz="3400" b="1" i="0" u="none" strike="noStrike" dirty="0">
                        <a:solidFill>
                          <a:schemeClr val="bg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fontAlgn="ctr"/>
                      <a:r>
                        <a:rPr lang="ja-JP" altLang="en-US" sz="3400" u="none" strike="noStrike" dirty="0" smtClean="0">
                          <a:solidFill>
                            <a:schemeClr val="bg1"/>
                          </a:solidFill>
                          <a:effectLst/>
                        </a:rPr>
                        <a:t>文</a:t>
                      </a:r>
                      <a:endParaRPr lang="ja-JP" altLang="en-US" sz="3400" b="1" i="0" u="none" strike="noStrike" dirty="0">
                        <a:solidFill>
                          <a:schemeClr val="bg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fontAlgn="ctr"/>
                      <a:r>
                        <a:rPr lang="ja-JP" altLang="en-US" sz="3400" u="none" strike="noStrike" dirty="0" smtClean="0">
                          <a:solidFill>
                            <a:schemeClr val="bg1"/>
                          </a:solidFill>
                          <a:effectLst/>
                        </a:rPr>
                        <a:t>タイプ</a:t>
                      </a:r>
                      <a:endParaRPr lang="ja-JP" altLang="en-US" sz="3400" b="1" i="0" u="none" strike="noStrike" dirty="0">
                        <a:solidFill>
                          <a:schemeClr val="bg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1091950">
                <a:tc>
                  <a:txBody>
                    <a:bodyPr/>
                    <a:lstStyle/>
                    <a:p>
                      <a:pPr algn="ctr" fontAlgn="ctr"/>
                      <a:r>
                        <a:rPr lang="en-US" sz="4000" u="none" strike="noStrike" dirty="0" smtClean="0">
                          <a:effectLst/>
                        </a:rPr>
                        <a:t>color</a:t>
                      </a:r>
                      <a:endParaRPr lang="en-US" sz="4000" b="0" i="0" u="none" strike="noStrike" dirty="0">
                        <a:solidFill>
                          <a:srgbClr val="000000"/>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sz="4000" b="0" i="0" u="none" strike="noStrike" dirty="0" smtClean="0">
                          <a:solidFill>
                            <a:srgbClr val="000000"/>
                          </a:solidFill>
                          <a:effectLst/>
                          <a:latin typeface="+mn-lt"/>
                        </a:rPr>
                        <a:t>brown</a:t>
                      </a:r>
                      <a:endParaRPr lang="en-US" sz="4000" b="0" i="0" u="none" strike="noStrike" dirty="0">
                        <a:solidFill>
                          <a:srgbClr val="000000"/>
                        </a:solidFill>
                        <a:effectLst/>
                        <a:latin typeface="+mn-lt"/>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sz="4000" b="0" i="0" u="none" strike="noStrike" dirty="0" smtClean="0">
                          <a:solidFill>
                            <a:srgbClr val="000000"/>
                          </a:solidFill>
                          <a:effectLst/>
                          <a:latin typeface="+mn-lt"/>
                        </a:rPr>
                        <a:t>The color is</a:t>
                      </a:r>
                      <a:r>
                        <a:rPr lang="en-US" sz="4000" b="0" i="0" u="none" strike="noStrike" baseline="0" dirty="0" smtClean="0">
                          <a:solidFill>
                            <a:srgbClr val="000000"/>
                          </a:solidFill>
                          <a:effectLst/>
                          <a:latin typeface="+mn-lt"/>
                        </a:rPr>
                        <a:t> </a:t>
                      </a:r>
                      <a:r>
                        <a:rPr lang="en-US" sz="4000" b="0" i="0" u="none" strike="noStrike" dirty="0" smtClean="0">
                          <a:solidFill>
                            <a:srgbClr val="000000"/>
                          </a:solidFill>
                          <a:effectLst/>
                          <a:latin typeface="+mn-lt"/>
                        </a:rPr>
                        <a:t>brown</a:t>
                      </a:r>
                      <a:endParaRPr lang="en-US" sz="4000" b="0" i="0" u="none" strike="noStrike" dirty="0">
                        <a:solidFill>
                          <a:srgbClr val="000000"/>
                        </a:solidFill>
                        <a:effectLst/>
                        <a:latin typeface="+mn-lt"/>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altLang="ja-JP" sz="4000" u="none" strike="noStrike" dirty="0">
                          <a:effectLst/>
                        </a:rPr>
                        <a:t>C</a:t>
                      </a:r>
                      <a:endParaRPr lang="en-US" altLang="ja-JP" sz="4000" b="0" i="0" u="none" strike="noStrike" dirty="0">
                        <a:solidFill>
                          <a:srgbClr val="000000"/>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1080143">
                <a:tc>
                  <a:txBody>
                    <a:bodyPr/>
                    <a:lstStyle/>
                    <a:p>
                      <a:pPr algn="ctr" fontAlgn="ctr"/>
                      <a:r>
                        <a:rPr lang="en-US" altLang="ja-JP" sz="4000" u="none" strike="noStrike" dirty="0">
                          <a:solidFill>
                            <a:schemeClr val="tx1"/>
                          </a:solidFill>
                          <a:effectLst/>
                        </a:rPr>
                        <a:t>:</a:t>
                      </a:r>
                      <a:endParaRPr lang="en-US" altLang="ja-JP" sz="4000" b="0" i="0" u="none" strike="noStrike" dirty="0">
                        <a:solidFill>
                          <a:schemeClr val="tx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altLang="ja-JP" sz="4000" b="0" i="0" u="none" strike="noStrike" dirty="0">
                          <a:solidFill>
                            <a:schemeClr val="tx1"/>
                          </a:solidFill>
                          <a:effectLst/>
                          <a:latin typeface="+mn-lt"/>
                        </a:rPr>
                        <a:t>:</a:t>
                      </a:r>
                      <a:endParaRPr lang="en-US" altLang="ja-JP" sz="4000" b="0" i="0" u="none" strike="noStrike" dirty="0">
                        <a:solidFill>
                          <a:schemeClr val="tx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altLang="ja-JP" sz="4000" u="none" strike="noStrike" dirty="0">
                          <a:solidFill>
                            <a:schemeClr val="tx1"/>
                          </a:solidFill>
                          <a:effectLst/>
                        </a:rPr>
                        <a:t>:</a:t>
                      </a:r>
                      <a:endParaRPr lang="en-US" altLang="ja-JP" sz="4000" b="0" i="0" u="none" strike="noStrike" dirty="0">
                        <a:solidFill>
                          <a:schemeClr val="tx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altLang="ja-JP" sz="4000" u="none" strike="noStrike" dirty="0">
                          <a:solidFill>
                            <a:schemeClr val="tx1"/>
                          </a:solidFill>
                          <a:effectLst/>
                        </a:rPr>
                        <a:t>:</a:t>
                      </a:r>
                      <a:endParaRPr lang="en-US" altLang="ja-JP" sz="4000" b="0" i="0" u="none" strike="noStrike" dirty="0">
                        <a:solidFill>
                          <a:schemeClr val="tx1"/>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1448062">
                <a:tc>
                  <a:txBody>
                    <a:bodyPr/>
                    <a:lstStyle/>
                    <a:p>
                      <a:pPr algn="ctr" fontAlgn="ctr"/>
                      <a:r>
                        <a:rPr lang="en-US" altLang="ja-JP" sz="4000" u="none" strike="noStrike" dirty="0" err="1">
                          <a:effectLst/>
                        </a:rPr>
                        <a:t>i</a:t>
                      </a:r>
                      <a:endParaRPr lang="en-US" altLang="ja-JP" sz="4000" b="0" i="0" u="none" strike="noStrike" dirty="0">
                        <a:solidFill>
                          <a:srgbClr val="000000"/>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sz="4000" b="0" i="0" u="none" strike="noStrike" dirty="0" smtClean="0">
                          <a:solidFill>
                            <a:srgbClr val="000000"/>
                          </a:solidFill>
                          <a:effectLst/>
                          <a:latin typeface="+mn-lt"/>
                        </a:rPr>
                        <a:t>yesterday</a:t>
                      </a:r>
                      <a:endParaRPr lang="en-US" sz="4000" b="0" i="0" u="none" strike="noStrike" dirty="0">
                        <a:solidFill>
                          <a:srgbClr val="000000"/>
                        </a:solidFill>
                        <a:effectLst/>
                        <a:latin typeface="+mn-lt"/>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4000" b="0" i="0" u="none" strike="noStrike" dirty="0" smtClean="0">
                          <a:solidFill>
                            <a:schemeClr val="tx1"/>
                          </a:solidFill>
                          <a:effectLst/>
                          <a:latin typeface="+mn-lt"/>
                        </a:rPr>
                        <a:t>I</a:t>
                      </a:r>
                      <a:r>
                        <a:rPr lang="en-US" altLang="ja-JP" sz="4000" b="0" i="0" u="none" strike="noStrike" baseline="0" dirty="0" smtClean="0">
                          <a:solidFill>
                            <a:schemeClr val="tx1"/>
                          </a:solidFill>
                          <a:effectLst/>
                          <a:latin typeface="+mn-lt"/>
                        </a:rPr>
                        <a:t> am yesterday</a:t>
                      </a:r>
                      <a:endParaRPr lang="en-US" altLang="ja-JP" sz="4000" b="0" i="0" u="none" strike="noStrike" dirty="0" smtClean="0">
                        <a:solidFill>
                          <a:schemeClr val="tx1"/>
                        </a:solidFill>
                        <a:effectLst/>
                        <a:latin typeface="+mn-lt"/>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US" sz="4000" b="0" i="0" u="none" strike="noStrike" dirty="0" smtClean="0">
                          <a:solidFill>
                            <a:schemeClr val="dk1"/>
                          </a:solidFill>
                          <a:effectLst/>
                          <a:latin typeface="+mn-lt"/>
                        </a:rPr>
                        <a:t>N</a:t>
                      </a:r>
                      <a:endParaRPr lang="en-US" sz="4000" b="0" i="0" u="none" strike="noStrike" dirty="0">
                        <a:solidFill>
                          <a:srgbClr val="000000"/>
                        </a:solidFill>
                        <a:effectLst/>
                        <a:latin typeface="游ゴシック" charset="-128"/>
                      </a:endParaRPr>
                    </a:p>
                  </a:txBody>
                  <a:tcPr marL="13197" marR="13197" marT="13197"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bl>
          </a:graphicData>
        </a:graphic>
      </p:graphicFrame>
      <p:pic>
        <p:nvPicPr>
          <p:cNvPr id="39" name="図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283" y="10760539"/>
            <a:ext cx="2398279" cy="1596813"/>
          </a:xfrm>
          <a:prstGeom prst="rect">
            <a:avLst/>
          </a:prstGeom>
        </p:spPr>
      </p:pic>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3411" y="10809414"/>
            <a:ext cx="2382435" cy="1591467"/>
          </a:xfrm>
          <a:prstGeom prst="rect">
            <a:avLst/>
          </a:prstGeom>
        </p:spPr>
      </p:pic>
      <p:pic>
        <p:nvPicPr>
          <p:cNvPr id="109" name="図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05289" y="9819410"/>
            <a:ext cx="2635420" cy="2635420"/>
          </a:xfrm>
          <a:prstGeom prst="rect">
            <a:avLst/>
          </a:prstGeom>
        </p:spPr>
      </p:pic>
      <p:sp>
        <p:nvSpPr>
          <p:cNvPr id="3" name="正方形/長方形 2"/>
          <p:cNvSpPr/>
          <p:nvPr/>
        </p:nvSpPr>
        <p:spPr>
          <a:xfrm>
            <a:off x="3082414" y="20730043"/>
            <a:ext cx="3414232" cy="4261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smtClean="0"/>
          </a:p>
        </p:txBody>
      </p:sp>
      <p:sp>
        <p:nvSpPr>
          <p:cNvPr id="137" name="テキスト ボックス 136"/>
          <p:cNvSpPr txBox="1"/>
          <p:nvPr/>
        </p:nvSpPr>
        <p:spPr>
          <a:xfrm>
            <a:off x="3170549" y="20612884"/>
            <a:ext cx="3326097" cy="708716"/>
          </a:xfrm>
          <a:prstGeom prst="rect">
            <a:avLst/>
          </a:prstGeom>
          <a:noFill/>
        </p:spPr>
        <p:txBody>
          <a:bodyPr wrap="square" rtlCol="0">
            <a:spAutoFit/>
          </a:bodyPr>
          <a:lstStyle/>
          <a:p>
            <a:r>
              <a:rPr lang="ja-JP" altLang="en-US" sz="4000" dirty="0"/>
              <a:t>全体の統計量</a:t>
            </a:r>
            <a:endParaRPr kumimoji="1" lang="ja-JP" altLang="en-US" sz="4000" dirty="0"/>
          </a:p>
        </p:txBody>
      </p:sp>
      <p:sp>
        <p:nvSpPr>
          <p:cNvPr id="140" name="テキスト ボックス 139"/>
          <p:cNvSpPr txBox="1"/>
          <p:nvPr/>
        </p:nvSpPr>
        <p:spPr>
          <a:xfrm>
            <a:off x="5619439" y="18665411"/>
            <a:ext cx="4012890" cy="461665"/>
          </a:xfrm>
          <a:prstGeom prst="rect">
            <a:avLst/>
          </a:prstGeom>
          <a:noFill/>
        </p:spPr>
        <p:txBody>
          <a:bodyPr wrap="square" rtlCol="0">
            <a:spAutoFit/>
          </a:bodyPr>
          <a:lstStyle/>
          <a:p>
            <a:r>
              <a:rPr lang="en-US" altLang="ja-JP" sz="2400" b="0" dirty="0" smtClean="0">
                <a:sym typeface="Wingdings"/>
              </a:rPr>
              <a:t>(</a:t>
            </a:r>
            <a:r>
              <a:rPr lang="ja-JP" altLang="en-US" sz="2400" b="0" dirty="0" smtClean="0"/>
              <a:t>永田亮</a:t>
            </a:r>
            <a:r>
              <a:rPr lang="en-US" altLang="ja-JP" sz="2400" b="0" dirty="0" smtClean="0"/>
              <a:t>+ 2018)</a:t>
            </a:r>
            <a:endParaRPr kumimoji="1" lang="ja-JP" altLang="en-US" sz="2400" b="0" dirty="0"/>
          </a:p>
        </p:txBody>
      </p:sp>
      <p:sp>
        <p:nvSpPr>
          <p:cNvPr id="146" name="角丸四角形 145"/>
          <p:cNvSpPr/>
          <p:nvPr/>
        </p:nvSpPr>
        <p:spPr>
          <a:xfrm>
            <a:off x="2712031" y="33841812"/>
            <a:ext cx="27145174" cy="43822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graphicFrame>
        <p:nvGraphicFramePr>
          <p:cNvPr id="147" name="表 146"/>
          <p:cNvGraphicFramePr>
            <a:graphicFrameLocks noGrp="1"/>
          </p:cNvGraphicFramePr>
          <p:nvPr>
            <p:extLst>
              <p:ext uri="{D42A27DB-BD31-4B8C-83A1-F6EECF244321}">
                <p14:modId xmlns:p14="http://schemas.microsoft.com/office/powerpoint/2010/main" val="496175852"/>
              </p:ext>
            </p:extLst>
          </p:nvPr>
        </p:nvGraphicFramePr>
        <p:xfrm>
          <a:off x="3621752" y="34239196"/>
          <a:ext cx="12953078" cy="3627591"/>
        </p:xfrm>
        <a:graphic>
          <a:graphicData uri="http://schemas.openxmlformats.org/drawingml/2006/table">
            <a:tbl>
              <a:tblPr>
                <a:tableStyleId>{8799B23B-EC83-4686-B30A-512413B5E67A}</a:tableStyleId>
              </a:tblPr>
              <a:tblGrid>
                <a:gridCol w="3364975">
                  <a:extLst>
                    <a:ext uri="{9D8B030D-6E8A-4147-A177-3AD203B41FA5}">
                      <a16:colId xmlns:a16="http://schemas.microsoft.com/office/drawing/2014/main" xmlns="" val="20000"/>
                    </a:ext>
                  </a:extLst>
                </a:gridCol>
                <a:gridCol w="4838511">
                  <a:extLst>
                    <a:ext uri="{9D8B030D-6E8A-4147-A177-3AD203B41FA5}">
                      <a16:colId xmlns:a16="http://schemas.microsoft.com/office/drawing/2014/main" xmlns="" val="20001"/>
                    </a:ext>
                  </a:extLst>
                </a:gridCol>
                <a:gridCol w="4749592">
                  <a:extLst>
                    <a:ext uri="{9D8B030D-6E8A-4147-A177-3AD203B41FA5}">
                      <a16:colId xmlns:a16="http://schemas.microsoft.com/office/drawing/2014/main" xmlns="" val="20002"/>
                    </a:ext>
                  </a:extLst>
                </a:gridCol>
              </a:tblGrid>
              <a:tr h="1636293">
                <a:tc>
                  <a:txBody>
                    <a:bodyPr/>
                    <a:lstStyle/>
                    <a:p>
                      <a:pPr algn="ctr" fontAlgn="ctr"/>
                      <a:r>
                        <a:rPr lang="ja-JP" altLang="en-US" sz="4000" u="none" strike="noStrike" dirty="0" smtClean="0">
                          <a:solidFill>
                            <a:schemeClr val="bg1"/>
                          </a:solidFill>
                          <a:effectLst/>
                        </a:rPr>
                        <a:t>種類</a:t>
                      </a:r>
                      <a:r>
                        <a:rPr lang="ja-JP" altLang="en-US" sz="4000" u="none" strike="noStrike" dirty="0">
                          <a:solidFill>
                            <a:schemeClr val="bg1"/>
                          </a:solidFill>
                          <a:effectLst/>
                        </a:rPr>
                        <a:t>　</a:t>
                      </a:r>
                      <a:endParaRPr lang="ja-JP" altLang="en-US" sz="4000" b="0" i="0" u="none" strike="noStrike" dirty="0">
                        <a:solidFill>
                          <a:schemeClr val="bg1"/>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ja-JP" altLang="en-US" sz="4000" b="0" i="0" u="none" strike="noStrike" dirty="0" smtClean="0">
                          <a:solidFill>
                            <a:schemeClr val="bg1"/>
                          </a:solidFill>
                          <a:effectLst/>
                          <a:latin typeface="+mn-lt"/>
                        </a:rPr>
                        <a:t>主語と補語の</a:t>
                      </a:r>
                      <a:endParaRPr lang="en-US" altLang="ja-JP" sz="4000" b="0" i="0" u="none" strike="noStrike" dirty="0" smtClean="0">
                        <a:solidFill>
                          <a:schemeClr val="bg1"/>
                        </a:solidFill>
                        <a:effectLst/>
                        <a:latin typeface="+mn-lt"/>
                      </a:endParaRPr>
                    </a:p>
                    <a:p>
                      <a:pPr algn="ctr" fontAlgn="ctr"/>
                      <a:r>
                        <a:rPr lang="ja-JP" altLang="en-US" sz="4000" b="0" i="0" u="none" strike="noStrike" dirty="0" smtClean="0">
                          <a:solidFill>
                            <a:schemeClr val="bg1"/>
                          </a:solidFill>
                          <a:effectLst/>
                          <a:latin typeface="+mn-lt"/>
                        </a:rPr>
                        <a:t>組み合わせの種類数</a:t>
                      </a:r>
                      <a:endParaRPr lang="ja-JP" altLang="en-US" sz="4000" b="0" i="0" u="none" strike="noStrike" dirty="0">
                        <a:solidFill>
                          <a:schemeClr val="bg1"/>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ja-JP" altLang="en-US" sz="4000" b="0" i="0" u="none" strike="noStrike" dirty="0" smtClean="0">
                          <a:solidFill>
                            <a:schemeClr val="bg1"/>
                          </a:solidFill>
                          <a:effectLst/>
                          <a:latin typeface="+mn-lt"/>
                        </a:rPr>
                        <a:t>主語と補語とタイプの組み合わせの種類数</a:t>
                      </a:r>
                      <a:endParaRPr lang="ja-JP" altLang="en-US" sz="4000" b="0" i="0" u="none" strike="noStrike" dirty="0">
                        <a:solidFill>
                          <a:schemeClr val="bg1"/>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r h="995649">
                <a:tc>
                  <a:txBody>
                    <a:bodyPr/>
                    <a:lstStyle/>
                    <a:p>
                      <a:pPr algn="ctr" fontAlgn="ctr"/>
                      <a:r>
                        <a:rPr lang="ja-JP" altLang="en-US" sz="4000" b="0" i="0" u="none" strike="noStrike" dirty="0" smtClean="0">
                          <a:solidFill>
                            <a:schemeClr val="tx1"/>
                          </a:solidFill>
                          <a:effectLst/>
                          <a:latin typeface="+mn-lt"/>
                        </a:rPr>
                        <a:t>正誤</a:t>
                      </a:r>
                      <a:endParaRPr lang="ja-JP" altLang="en-US" sz="4000" b="0" i="0" u="none" strike="noStrike" dirty="0">
                        <a:solidFill>
                          <a:srgbClr val="000000"/>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fontAlgn="ctr"/>
                      <a:r>
                        <a:rPr lang="uk-UA" sz="4000" u="none" strike="noStrike" dirty="0">
                          <a:effectLst/>
                        </a:rPr>
                        <a:t>777</a:t>
                      </a:r>
                      <a:endParaRPr lang="uk-UA" sz="4000" b="0" i="0" u="none" strike="noStrike" dirty="0">
                        <a:solidFill>
                          <a:srgbClr val="000000"/>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uk-UA" altLang="ja-JP" sz="4000" u="none" strike="noStrike" dirty="0">
                          <a:effectLst/>
                        </a:rPr>
                        <a:t>777</a:t>
                      </a:r>
                      <a:endParaRPr lang="uk-UA" altLang="ja-JP" sz="4000" b="0" i="0" u="none" strike="noStrike" dirty="0">
                        <a:solidFill>
                          <a:srgbClr val="000000"/>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1"/>
                  </a:ext>
                </a:extLst>
              </a:tr>
              <a:tr h="995649">
                <a:tc>
                  <a:txBody>
                    <a:bodyPr/>
                    <a:lstStyle/>
                    <a:p>
                      <a:pPr algn="ctr" fontAlgn="ctr"/>
                      <a:r>
                        <a:rPr lang="ja-JP" altLang="en-US" sz="4000" u="none" strike="noStrike" dirty="0">
                          <a:effectLst/>
                        </a:rPr>
                        <a:t>誤りのみ</a:t>
                      </a:r>
                      <a:endParaRPr lang="ja-JP" altLang="en-US" sz="4000" b="0" i="0" u="none" strike="noStrike" dirty="0">
                        <a:solidFill>
                          <a:srgbClr val="000000"/>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ja-JP" sz="4000" u="none" strike="noStrike" dirty="0">
                          <a:effectLst/>
                        </a:rPr>
                        <a:t>199</a:t>
                      </a:r>
                      <a:endParaRPr lang="en-US" altLang="ja-JP" sz="4000" b="0" i="0" u="none" strike="noStrike" dirty="0">
                        <a:solidFill>
                          <a:srgbClr val="000000"/>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ja-JP" sz="4000" u="none" strike="noStrike" dirty="0">
                          <a:effectLst/>
                        </a:rPr>
                        <a:t>199</a:t>
                      </a:r>
                      <a:endParaRPr lang="en-US" altLang="ja-JP" sz="4000" b="0" i="0" u="none" strike="noStrike" dirty="0">
                        <a:solidFill>
                          <a:srgbClr val="000000"/>
                        </a:solidFill>
                        <a:effectLst/>
                        <a:latin typeface="游ゴシック" charset="-128"/>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2"/>
                  </a:ext>
                </a:extLst>
              </a:tr>
            </a:tbl>
          </a:graphicData>
        </a:graphic>
      </p:graphicFrame>
      <p:sp>
        <p:nvSpPr>
          <p:cNvPr id="151" name="正方形/長方形 150"/>
          <p:cNvSpPr/>
          <p:nvPr/>
        </p:nvSpPr>
        <p:spPr>
          <a:xfrm>
            <a:off x="3237940" y="33910023"/>
            <a:ext cx="1249778" cy="19000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a:p>
        </p:txBody>
      </p:sp>
      <p:sp>
        <p:nvSpPr>
          <p:cNvPr id="154" name="右矢印 153"/>
          <p:cNvSpPr/>
          <p:nvPr/>
        </p:nvSpPr>
        <p:spPr>
          <a:xfrm>
            <a:off x="17360747" y="35208467"/>
            <a:ext cx="1733202" cy="155248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sp>
        <p:nvSpPr>
          <p:cNvPr id="167" name="角丸四角形 166"/>
          <p:cNvSpPr/>
          <p:nvPr/>
        </p:nvSpPr>
        <p:spPr>
          <a:xfrm>
            <a:off x="107110" y="38896818"/>
            <a:ext cx="30036627" cy="36943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sz="3600" b="0" dirty="0"/>
          </a:p>
        </p:txBody>
      </p:sp>
      <p:sp>
        <p:nvSpPr>
          <p:cNvPr id="168" name="正方形/長方形 167"/>
          <p:cNvSpPr/>
          <p:nvPr/>
        </p:nvSpPr>
        <p:spPr>
          <a:xfrm>
            <a:off x="278280" y="38615959"/>
            <a:ext cx="2457658" cy="9639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a:p>
        </p:txBody>
      </p:sp>
      <p:sp>
        <p:nvSpPr>
          <p:cNvPr id="169" name="テキスト ボックス 168"/>
          <p:cNvSpPr txBox="1"/>
          <p:nvPr/>
        </p:nvSpPr>
        <p:spPr>
          <a:xfrm>
            <a:off x="107110" y="38340253"/>
            <a:ext cx="2799998" cy="1323439"/>
          </a:xfrm>
          <a:prstGeom prst="rect">
            <a:avLst/>
          </a:prstGeom>
          <a:noFill/>
          <a:effectLst>
            <a:softEdge rad="12700"/>
          </a:effectLst>
        </p:spPr>
        <p:txBody>
          <a:bodyPr wrap="square" rtlCol="0">
            <a:spAutoFit/>
          </a:bodyPr>
          <a:lstStyle/>
          <a:p>
            <a:pPr algn="ctr"/>
            <a:r>
              <a:rPr lang="ja-JP" altLang="en-US" sz="8000" dirty="0">
                <a:solidFill>
                  <a:schemeClr val="accent2">
                    <a:lumMod val="50000"/>
                  </a:schemeClr>
                </a:solidFill>
                <a:effectLst>
                  <a:outerShdw blurRad="38100" dist="38100" dir="2700000" algn="tl">
                    <a:srgbClr val="000000">
                      <a:alpha val="43137"/>
                    </a:srgbClr>
                  </a:outerShdw>
                </a:effectLst>
                <a:latin typeface="+mj-ea"/>
                <a:ea typeface="+mj-ea"/>
              </a:rPr>
              <a:t>結論</a:t>
            </a:r>
            <a:endParaRPr lang="en-US" altLang="ja-JP" sz="8000" dirty="0">
              <a:solidFill>
                <a:schemeClr val="accent2">
                  <a:lumMod val="50000"/>
                </a:schemeClr>
              </a:solidFill>
              <a:effectLst>
                <a:outerShdw blurRad="38100" dist="38100" dir="2700000" algn="tl">
                  <a:srgbClr val="000000">
                    <a:alpha val="43137"/>
                  </a:srgbClr>
                </a:outerShdw>
              </a:effectLst>
              <a:latin typeface="+mj-ea"/>
              <a:ea typeface="+mj-ea"/>
            </a:endParaRPr>
          </a:p>
        </p:txBody>
      </p:sp>
      <p:sp>
        <p:nvSpPr>
          <p:cNvPr id="7" name="テキスト ボックス 6"/>
          <p:cNvSpPr txBox="1"/>
          <p:nvPr/>
        </p:nvSpPr>
        <p:spPr>
          <a:xfrm>
            <a:off x="5104092" y="16779260"/>
            <a:ext cx="4542802" cy="1938992"/>
          </a:xfrm>
          <a:prstGeom prst="rect">
            <a:avLst/>
          </a:prstGeom>
          <a:noFill/>
        </p:spPr>
        <p:txBody>
          <a:bodyPr wrap="square" rtlCol="0">
            <a:spAutoFit/>
          </a:bodyPr>
          <a:lstStyle/>
          <a:p>
            <a:r>
              <a:rPr kumimoji="1" lang="en-US" altLang="ja-JP" sz="4000" dirty="0" smtClean="0">
                <a:latin typeface="MS PGothic" charset="-128"/>
                <a:ea typeface="MS PGothic" charset="-128"/>
                <a:cs typeface="MS PGothic" charset="-128"/>
              </a:rPr>
              <a:t>2. </a:t>
            </a:r>
            <a:r>
              <a:rPr kumimoji="1" lang="ja-JP" altLang="en-US" sz="4000" dirty="0" smtClean="0">
                <a:latin typeface="MS PGothic" charset="-128"/>
                <a:ea typeface="MS PGothic" charset="-128"/>
                <a:cs typeface="MS PGothic" charset="-128"/>
              </a:rPr>
              <a:t>分散表現を用いて主語と補語の</a:t>
            </a:r>
            <a:endParaRPr kumimoji="1" lang="en-US" altLang="ja-JP" sz="4000" dirty="0" smtClean="0">
              <a:latin typeface="MS PGothic" charset="-128"/>
              <a:ea typeface="MS PGothic" charset="-128"/>
              <a:cs typeface="MS PGothic" charset="-128"/>
            </a:endParaRPr>
          </a:p>
          <a:p>
            <a:r>
              <a:rPr kumimoji="1" lang="ja-JP" altLang="en-US" sz="4000" dirty="0" smtClean="0">
                <a:latin typeface="MS PGothic" charset="-128"/>
                <a:ea typeface="MS PGothic" charset="-128"/>
                <a:cs typeface="MS PGothic" charset="-128"/>
              </a:rPr>
              <a:t>類似度を計算</a:t>
            </a:r>
            <a:endParaRPr kumimoji="1" lang="ja-JP" altLang="en-US" sz="2400" dirty="0">
              <a:latin typeface="MS PGothic" charset="-128"/>
              <a:ea typeface="MS PGothic" charset="-128"/>
              <a:cs typeface="MS PGothic" charset="-128"/>
            </a:endParaRPr>
          </a:p>
        </p:txBody>
      </p:sp>
      <p:sp>
        <p:nvSpPr>
          <p:cNvPr id="110" name="テキスト ボックス 109"/>
          <p:cNvSpPr txBox="1"/>
          <p:nvPr/>
        </p:nvSpPr>
        <p:spPr>
          <a:xfrm>
            <a:off x="18065414" y="13934818"/>
            <a:ext cx="3218383" cy="1323439"/>
          </a:xfrm>
          <a:prstGeom prst="rect">
            <a:avLst/>
          </a:prstGeom>
          <a:noFill/>
        </p:spPr>
        <p:txBody>
          <a:bodyPr wrap="square" rtlCol="0">
            <a:spAutoFit/>
          </a:bodyPr>
          <a:lstStyle/>
          <a:p>
            <a:pPr algn="ctr"/>
            <a:r>
              <a:rPr lang="en-US" altLang="ja-JP" sz="4000" dirty="0" smtClean="0">
                <a:latin typeface="MS PGothic" charset="-128"/>
                <a:ea typeface="MS PGothic" charset="-128"/>
                <a:cs typeface="MS PGothic" charset="-128"/>
              </a:rPr>
              <a:t>4. </a:t>
            </a:r>
            <a:r>
              <a:rPr lang="ja-JP" altLang="en-US" sz="4000" dirty="0" smtClean="0">
                <a:latin typeface="MS PGothic" charset="-128"/>
                <a:ea typeface="MS PGothic" charset="-128"/>
                <a:cs typeface="MS PGothic" charset="-128"/>
              </a:rPr>
              <a:t>四名で</a:t>
            </a:r>
            <a:endParaRPr lang="en-US" altLang="ja-JP" sz="4000" dirty="0" smtClean="0">
              <a:latin typeface="MS PGothic" charset="-128"/>
              <a:ea typeface="MS PGothic" charset="-128"/>
              <a:cs typeface="MS PGothic" charset="-128"/>
            </a:endParaRPr>
          </a:p>
          <a:p>
            <a:pPr algn="ctr"/>
            <a:r>
              <a:rPr lang="ja-JP" altLang="en-US" sz="4000" dirty="0" smtClean="0">
                <a:latin typeface="MS PGothic" charset="-128"/>
                <a:ea typeface="MS PGothic" charset="-128"/>
                <a:cs typeface="MS PGothic" charset="-128"/>
              </a:rPr>
              <a:t>アノテーション</a:t>
            </a:r>
          </a:p>
        </p:txBody>
      </p:sp>
      <p:sp>
        <p:nvSpPr>
          <p:cNvPr id="117" name="角丸四角形 116"/>
          <p:cNvSpPr/>
          <p:nvPr/>
        </p:nvSpPr>
        <p:spPr>
          <a:xfrm>
            <a:off x="19403785" y="34602756"/>
            <a:ext cx="9595368" cy="3034640"/>
          </a:xfrm>
          <a:prstGeom prst="round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smtClean="0"/>
          </a:p>
        </p:txBody>
      </p:sp>
      <p:sp>
        <p:nvSpPr>
          <p:cNvPr id="149" name="テキスト ボックス 148"/>
          <p:cNvSpPr txBox="1"/>
          <p:nvPr/>
        </p:nvSpPr>
        <p:spPr>
          <a:xfrm>
            <a:off x="19708714" y="35115493"/>
            <a:ext cx="9094923" cy="2308324"/>
          </a:xfrm>
          <a:prstGeom prst="rect">
            <a:avLst/>
          </a:prstGeom>
          <a:noFill/>
        </p:spPr>
        <p:txBody>
          <a:bodyPr wrap="square" rtlCol="0">
            <a:spAutoFit/>
          </a:bodyPr>
          <a:lstStyle/>
          <a:p>
            <a:r>
              <a:rPr lang="ja-JP" altLang="en-US" sz="4800" dirty="0"/>
              <a:t>主語と補語の組み合わせが同一で</a:t>
            </a:r>
            <a:r>
              <a:rPr lang="ja-JP" altLang="en-US" sz="4800" dirty="0" smtClean="0"/>
              <a:t>あれば</a:t>
            </a:r>
            <a:r>
              <a:rPr lang="ja-JP" altLang="en-US" sz="4800" dirty="0" smtClean="0"/>
              <a:t>，</a:t>
            </a:r>
            <a:r>
              <a:rPr lang="ja-JP" altLang="en-US" sz="4800" dirty="0" smtClean="0"/>
              <a:t>正誤</a:t>
            </a:r>
            <a:r>
              <a:rPr lang="ja-JP" altLang="en-US" sz="4800" dirty="0"/>
              <a:t>や</a:t>
            </a:r>
            <a:r>
              <a:rPr lang="ja-JP" altLang="en-US" sz="4800" dirty="0" smtClean="0"/>
              <a:t>誤りタイプ</a:t>
            </a:r>
            <a:r>
              <a:rPr lang="ja-JP" altLang="en-US" sz="4800" dirty="0"/>
              <a:t>も常に一定で</a:t>
            </a:r>
            <a:r>
              <a:rPr lang="ja-JP" altLang="en-US" sz="4800" dirty="0" smtClean="0"/>
              <a:t>ある</a:t>
            </a:r>
            <a:r>
              <a:rPr lang="en-US" altLang="ja-JP" sz="4800" dirty="0" smtClean="0"/>
              <a:t>.</a:t>
            </a:r>
            <a:endParaRPr lang="en-US" altLang="ja-JP" sz="4800" dirty="0"/>
          </a:p>
        </p:txBody>
      </p:sp>
      <p:graphicFrame>
        <p:nvGraphicFramePr>
          <p:cNvPr id="120" name="表 119"/>
          <p:cNvGraphicFramePr>
            <a:graphicFrameLocks noGrp="1"/>
          </p:cNvGraphicFramePr>
          <p:nvPr>
            <p:extLst>
              <p:ext uri="{D42A27DB-BD31-4B8C-83A1-F6EECF244321}">
                <p14:modId xmlns:p14="http://schemas.microsoft.com/office/powerpoint/2010/main" val="152901916"/>
              </p:ext>
            </p:extLst>
          </p:nvPr>
        </p:nvGraphicFramePr>
        <p:xfrm>
          <a:off x="9603642" y="14198327"/>
          <a:ext cx="8461772" cy="4340406"/>
        </p:xfrm>
        <a:graphic>
          <a:graphicData uri="http://schemas.openxmlformats.org/drawingml/2006/table">
            <a:tbl>
              <a:tblPr>
                <a:tableStyleId>{F5AB1C69-6EDB-4FF4-983F-18BD219EF322}</a:tableStyleId>
              </a:tblPr>
              <a:tblGrid>
                <a:gridCol w="1731043">
                  <a:extLst>
                    <a:ext uri="{9D8B030D-6E8A-4147-A177-3AD203B41FA5}">
                      <a16:colId xmlns="" xmlns:a16="http://schemas.microsoft.com/office/drawing/2014/main" val="20000"/>
                    </a:ext>
                  </a:extLst>
                </a:gridCol>
                <a:gridCol w="2376264">
                  <a:extLst>
                    <a:ext uri="{9D8B030D-6E8A-4147-A177-3AD203B41FA5}">
                      <a16:colId xmlns="" xmlns:a16="http://schemas.microsoft.com/office/drawing/2014/main" val="20001"/>
                    </a:ext>
                  </a:extLst>
                </a:gridCol>
                <a:gridCol w="4354465">
                  <a:extLst>
                    <a:ext uri="{9D8B030D-6E8A-4147-A177-3AD203B41FA5}">
                      <a16:colId xmlns="" xmlns:a16="http://schemas.microsoft.com/office/drawing/2014/main" val="20002"/>
                    </a:ext>
                  </a:extLst>
                </a:gridCol>
              </a:tblGrid>
              <a:tr h="629488">
                <a:tc>
                  <a:txBody>
                    <a:bodyPr/>
                    <a:lstStyle/>
                    <a:p>
                      <a:pPr algn="ctr" fontAlgn="ctr">
                        <a:lnSpc>
                          <a:spcPct val="100000"/>
                        </a:lnSpc>
                      </a:pPr>
                      <a:r>
                        <a:rPr lang="ja-JP" altLang="en-US" sz="3600" b="0" i="0" u="none" strike="noStrike" dirty="0" smtClean="0">
                          <a:solidFill>
                            <a:schemeClr val="bg1"/>
                          </a:solidFill>
                          <a:effectLst/>
                          <a:latin typeface="+mn-lt"/>
                        </a:rPr>
                        <a:t>主語</a:t>
                      </a:r>
                      <a:endParaRPr lang="mr-IN" sz="3600" b="0" i="0" u="none" strike="noStrike" dirty="0">
                        <a:solidFill>
                          <a:schemeClr val="bg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lnSpc>
                          <a:spcPct val="100000"/>
                        </a:lnSpc>
                      </a:pPr>
                      <a:r>
                        <a:rPr lang="ja-JP" altLang="en-US" sz="3600" b="0" i="0" u="none" strike="noStrike" dirty="0" smtClean="0">
                          <a:solidFill>
                            <a:schemeClr val="bg1"/>
                          </a:solidFill>
                          <a:effectLst/>
                          <a:latin typeface="+mn-lt"/>
                        </a:rPr>
                        <a:t>補語</a:t>
                      </a:r>
                      <a:endParaRPr lang="mr-IN" sz="3600" b="0" i="0" u="none" strike="noStrike" dirty="0">
                        <a:solidFill>
                          <a:schemeClr val="bg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lnSpc>
                          <a:spcPct val="100000"/>
                        </a:lnSpc>
                      </a:pPr>
                      <a:r>
                        <a:rPr lang="ja-JP" altLang="en-US" sz="3600" u="none" strike="noStrike" dirty="0" smtClean="0">
                          <a:solidFill>
                            <a:schemeClr val="bg1"/>
                          </a:solidFill>
                          <a:effectLst/>
                        </a:rPr>
                        <a:t>文</a:t>
                      </a:r>
                      <a:endParaRPr lang="ja-JP" altLang="en-US" sz="3600" b="1" i="0" u="none" strike="noStrike" dirty="0">
                        <a:solidFill>
                          <a:schemeClr val="bg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1251774">
                <a:tc>
                  <a:txBody>
                    <a:bodyPr/>
                    <a:lstStyle/>
                    <a:p>
                      <a:pPr algn="ctr" fontAlgn="ctr">
                        <a:lnSpc>
                          <a:spcPct val="100000"/>
                        </a:lnSpc>
                      </a:pPr>
                      <a:r>
                        <a:rPr lang="en-US" sz="4000" u="none" strike="noStrike" dirty="0" smtClean="0">
                          <a:solidFill>
                            <a:schemeClr val="tx1"/>
                          </a:solidFill>
                          <a:effectLst/>
                        </a:rPr>
                        <a:t>color</a:t>
                      </a:r>
                      <a:endParaRPr lang="en-US"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en-US" sz="4000" b="0" i="0" u="none" strike="noStrike" dirty="0" smtClean="0">
                          <a:solidFill>
                            <a:schemeClr val="tx1"/>
                          </a:solidFill>
                          <a:effectLst/>
                          <a:latin typeface="+mn-lt"/>
                        </a:rPr>
                        <a:t>brown</a:t>
                      </a:r>
                      <a:endParaRPr lang="en-US"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en-US" sz="4000" b="0" i="0" u="none" strike="noStrike" dirty="0" smtClean="0">
                          <a:solidFill>
                            <a:schemeClr val="tx1"/>
                          </a:solidFill>
                          <a:effectLst/>
                          <a:latin typeface="+mn-lt"/>
                        </a:rPr>
                        <a:t>The</a:t>
                      </a:r>
                      <a:r>
                        <a:rPr lang="en-US" sz="4000" b="0" i="0" u="none" strike="noStrike" baseline="0" dirty="0" smtClean="0">
                          <a:solidFill>
                            <a:schemeClr val="tx1"/>
                          </a:solidFill>
                          <a:effectLst/>
                          <a:latin typeface="+mn-lt"/>
                        </a:rPr>
                        <a:t> color is brown</a:t>
                      </a:r>
                      <a:endParaRPr lang="en-US"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4"/>
                  </a:ext>
                </a:extLst>
              </a:tr>
              <a:tr h="944802">
                <a:tc>
                  <a:txBody>
                    <a:bodyPr/>
                    <a:lstStyle/>
                    <a:p>
                      <a:pPr algn="ctr" fontAlgn="ctr">
                        <a:lnSpc>
                          <a:spcPct val="100000"/>
                        </a:lnSpc>
                      </a:pPr>
                      <a:r>
                        <a:rPr lang="en-US" altLang="ja-JP" sz="4000" u="none" strike="noStrike" dirty="0">
                          <a:solidFill>
                            <a:schemeClr val="tx1"/>
                          </a:solidFill>
                          <a:effectLst/>
                        </a:rPr>
                        <a:t>:</a:t>
                      </a:r>
                      <a:endParaRPr lang="en-US" altLang="ja-JP"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en-US" altLang="ja-JP" sz="4000" u="none" strike="noStrike" dirty="0">
                          <a:solidFill>
                            <a:schemeClr val="tx1"/>
                          </a:solidFill>
                          <a:effectLst/>
                        </a:rPr>
                        <a:t>:</a:t>
                      </a:r>
                      <a:endParaRPr lang="en-US" altLang="ja-JP"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en-US" altLang="ja-JP" sz="4000" u="none" strike="noStrike" dirty="0">
                          <a:solidFill>
                            <a:schemeClr val="tx1"/>
                          </a:solidFill>
                          <a:effectLst/>
                        </a:rPr>
                        <a:t>:</a:t>
                      </a:r>
                      <a:endParaRPr lang="en-US" altLang="ja-JP"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5"/>
                  </a:ext>
                </a:extLst>
              </a:tr>
              <a:tr h="1514342">
                <a:tc>
                  <a:txBody>
                    <a:bodyPr/>
                    <a:lstStyle/>
                    <a:p>
                      <a:pPr algn="ctr" fontAlgn="ctr">
                        <a:lnSpc>
                          <a:spcPct val="100000"/>
                        </a:lnSpc>
                      </a:pPr>
                      <a:r>
                        <a:rPr lang="en-US" sz="4000" b="0" i="0" u="none" strike="noStrike" dirty="0" err="1">
                          <a:solidFill>
                            <a:schemeClr val="tx1"/>
                          </a:solidFill>
                          <a:effectLst/>
                          <a:latin typeface="游ゴシック" charset="-128"/>
                        </a:rPr>
                        <a:t>i</a:t>
                      </a:r>
                      <a:endParaRPr lang="en-US"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en-US" sz="4000" b="0" i="0" u="none" strike="noStrike" dirty="0">
                          <a:solidFill>
                            <a:schemeClr val="tx1"/>
                          </a:solidFill>
                          <a:effectLst/>
                          <a:latin typeface="+mn-lt"/>
                        </a:rPr>
                        <a:t>yesterday</a:t>
                      </a:r>
                      <a:endParaRPr lang="en-US" sz="4000" b="0" i="0" u="none" strike="noStrike" dirty="0">
                        <a:solidFill>
                          <a:schemeClr val="tx1"/>
                        </a:solidFill>
                        <a:effectLst/>
                        <a:latin typeface="游ゴシック" charset="-128"/>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en-US" sz="4000" b="0" i="0" u="none" strike="noStrike" dirty="0">
                          <a:solidFill>
                            <a:schemeClr val="tx1"/>
                          </a:solidFill>
                          <a:effectLst/>
                          <a:latin typeface="+mn-lt"/>
                        </a:rPr>
                        <a:t>I</a:t>
                      </a:r>
                      <a:r>
                        <a:rPr lang="en-US" sz="4000" b="0" i="0" u="none" strike="noStrike" baseline="0" dirty="0">
                          <a:solidFill>
                            <a:schemeClr val="tx1"/>
                          </a:solidFill>
                          <a:effectLst/>
                          <a:latin typeface="+mn-lt"/>
                        </a:rPr>
                        <a:t> am yesterday</a:t>
                      </a:r>
                      <a:endParaRPr lang="en-US" sz="4000" b="0" i="0" u="none" strike="noStrike" dirty="0">
                        <a:solidFill>
                          <a:schemeClr val="tx1"/>
                        </a:solidFill>
                        <a:effectLst/>
                        <a:latin typeface="+mn-lt"/>
                      </a:endParaRPr>
                    </a:p>
                  </a:txBody>
                  <a:tcPr marL="6350" marR="6350" marT="635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6"/>
                  </a:ext>
                </a:extLst>
              </a:tr>
            </a:tbl>
          </a:graphicData>
        </a:graphic>
      </p:graphicFrame>
      <p:sp>
        <p:nvSpPr>
          <p:cNvPr id="121" name="テキスト ボックス 120"/>
          <p:cNvSpPr txBox="1"/>
          <p:nvPr/>
        </p:nvSpPr>
        <p:spPr>
          <a:xfrm>
            <a:off x="9542311" y="13345647"/>
            <a:ext cx="11379021" cy="769441"/>
          </a:xfrm>
          <a:prstGeom prst="rect">
            <a:avLst/>
          </a:prstGeom>
          <a:noFill/>
        </p:spPr>
        <p:txBody>
          <a:bodyPr wrap="square" rtlCol="0">
            <a:spAutoFit/>
          </a:bodyPr>
          <a:lstStyle/>
          <a:p>
            <a:r>
              <a:rPr lang="en-US" altLang="ja-JP" sz="4400" dirty="0" smtClean="0">
                <a:latin typeface="MS PGothic" charset="-128"/>
                <a:ea typeface="MS PGothic" charset="-128"/>
                <a:cs typeface="MS PGothic" charset="-128"/>
              </a:rPr>
              <a:t>3. </a:t>
            </a:r>
            <a:r>
              <a:rPr lang="ja-JP" altLang="en-US" sz="4400" dirty="0" smtClean="0">
                <a:latin typeface="MS PGothic" charset="-128"/>
                <a:ea typeface="MS PGothic" charset="-128"/>
                <a:cs typeface="MS PGothic" charset="-128"/>
              </a:rPr>
              <a:t>類似度が</a:t>
            </a:r>
            <a:r>
              <a:rPr lang="en-US" altLang="ja-JP" sz="4400" dirty="0" smtClean="0">
                <a:latin typeface="MS PGothic" charset="-128"/>
                <a:ea typeface="MS PGothic" charset="-128"/>
                <a:cs typeface="MS PGothic" charset="-128"/>
              </a:rPr>
              <a:t>0.3</a:t>
            </a:r>
            <a:r>
              <a:rPr lang="ja-JP" altLang="en-US" sz="4400" dirty="0" smtClean="0">
                <a:latin typeface="MS PGothic" charset="-128"/>
                <a:ea typeface="MS PGothic" charset="-128"/>
                <a:cs typeface="MS PGothic" charset="-128"/>
              </a:rPr>
              <a:t>以下のものを抽出</a:t>
            </a:r>
            <a:endParaRPr kumimoji="1" lang="ja-JP" altLang="en-US" sz="4400" dirty="0">
              <a:latin typeface="MS PGothic" charset="-128"/>
              <a:ea typeface="MS PGothic" charset="-128"/>
              <a:cs typeface="MS PGothic" charset="-128"/>
            </a:endParaRPr>
          </a:p>
        </p:txBody>
      </p:sp>
      <p:sp>
        <p:nvSpPr>
          <p:cNvPr id="34" name="正方形/長方形 33"/>
          <p:cNvSpPr/>
          <p:nvPr/>
        </p:nvSpPr>
        <p:spPr>
          <a:xfrm>
            <a:off x="3109879" y="33721300"/>
            <a:ext cx="1405304" cy="37586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smtClean="0"/>
          </a:p>
        </p:txBody>
      </p:sp>
      <p:sp>
        <p:nvSpPr>
          <p:cNvPr id="152" name="テキスト ボックス 151"/>
          <p:cNvSpPr txBox="1"/>
          <p:nvPr/>
        </p:nvSpPr>
        <p:spPr>
          <a:xfrm>
            <a:off x="3224209" y="33506601"/>
            <a:ext cx="2348355" cy="707886"/>
          </a:xfrm>
          <a:prstGeom prst="rect">
            <a:avLst/>
          </a:prstGeom>
          <a:noFill/>
        </p:spPr>
        <p:txBody>
          <a:bodyPr wrap="square" rtlCol="0">
            <a:spAutoFit/>
          </a:bodyPr>
          <a:lstStyle/>
          <a:p>
            <a:r>
              <a:rPr lang="en-US" altLang="ja-JP" sz="4000" dirty="0"/>
              <a:t>Q2.</a:t>
            </a:r>
            <a:endParaRPr kumimoji="1" lang="ja-JP" altLang="en-US" sz="4000" dirty="0"/>
          </a:p>
        </p:txBody>
      </p:sp>
      <p:sp>
        <p:nvSpPr>
          <p:cNvPr id="35" name="テキスト ボックス 34"/>
          <p:cNvSpPr txBox="1"/>
          <p:nvPr/>
        </p:nvSpPr>
        <p:spPr>
          <a:xfrm>
            <a:off x="21679367" y="5612148"/>
            <a:ext cx="9699846" cy="523220"/>
          </a:xfrm>
          <a:prstGeom prst="rect">
            <a:avLst/>
          </a:prstGeom>
          <a:noFill/>
        </p:spPr>
        <p:txBody>
          <a:bodyPr wrap="square" rtlCol="0">
            <a:spAutoFit/>
          </a:bodyPr>
          <a:lstStyle/>
          <a:p>
            <a:r>
              <a:rPr lang="ja-JP" altLang="en-US" sz="2800" dirty="0" smtClean="0"/>
              <a:t>連絡先</a:t>
            </a:r>
            <a:r>
              <a:rPr lang="en-US" altLang="ja-JP" sz="2800" dirty="0" smtClean="0"/>
              <a:t> </a:t>
            </a:r>
            <a:r>
              <a:rPr lang="ja-JP" altLang="en-US" sz="2800" dirty="0" smtClean="0"/>
              <a:t>三林亮太：</a:t>
            </a:r>
            <a:r>
              <a:rPr kumimoji="1" lang="en-US" altLang="ja-JP" sz="2800" dirty="0" smtClean="0"/>
              <a:t>s1671117@s.konan-u.ac.jp</a:t>
            </a:r>
            <a:endParaRPr kumimoji="1" lang="ja-JP" altLang="en-US" sz="2800" dirty="0"/>
          </a:p>
        </p:txBody>
      </p:sp>
      <p:sp>
        <p:nvSpPr>
          <p:cNvPr id="123" name="テキスト ボックス 122"/>
          <p:cNvSpPr txBox="1"/>
          <p:nvPr/>
        </p:nvSpPr>
        <p:spPr>
          <a:xfrm>
            <a:off x="22138343" y="13311809"/>
            <a:ext cx="6134206" cy="707886"/>
          </a:xfrm>
          <a:prstGeom prst="rect">
            <a:avLst/>
          </a:prstGeom>
          <a:noFill/>
        </p:spPr>
        <p:txBody>
          <a:bodyPr wrap="square" rtlCol="0">
            <a:spAutoFit/>
          </a:bodyPr>
          <a:lstStyle/>
          <a:p>
            <a:pPr algn="ctr"/>
            <a:r>
              <a:rPr lang="en-US" altLang="ja-JP" sz="4000" dirty="0" smtClean="0">
                <a:latin typeface="MS PGothic" charset="-128"/>
                <a:ea typeface="MS PGothic" charset="-128"/>
                <a:cs typeface="MS PGothic" charset="-128"/>
              </a:rPr>
              <a:t>5. </a:t>
            </a:r>
            <a:r>
              <a:rPr lang="ja-JP" altLang="en-US" sz="4000" dirty="0" smtClean="0">
                <a:latin typeface="MS PGothic" charset="-128"/>
                <a:ea typeface="MS PGothic" charset="-128"/>
                <a:cs typeface="MS PGothic" charset="-128"/>
              </a:rPr>
              <a:t>人手で分析</a:t>
            </a:r>
            <a:endParaRPr lang="ja-JP" altLang="en-US" sz="4000" dirty="0" smtClean="0">
              <a:latin typeface="MS PGothic" charset="-128"/>
              <a:ea typeface="MS PGothic" charset="-128"/>
              <a:cs typeface="MS PGothic" charset="-128"/>
            </a:endParaRPr>
          </a:p>
        </p:txBody>
      </p:sp>
      <p:sp>
        <p:nvSpPr>
          <p:cNvPr id="38" name="左中かっこ 37"/>
          <p:cNvSpPr/>
          <p:nvPr/>
        </p:nvSpPr>
        <p:spPr>
          <a:xfrm>
            <a:off x="20615812" y="15258257"/>
            <a:ext cx="562311" cy="2917064"/>
          </a:xfrm>
          <a:prstGeom prst="leftBrace">
            <a:avLst>
              <a:gd name="adj1" fmla="val 8333"/>
              <a:gd name="adj2" fmla="val 7382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25" name="テキスト ボックス 124"/>
          <p:cNvSpPr txBox="1"/>
          <p:nvPr/>
        </p:nvSpPr>
        <p:spPr>
          <a:xfrm>
            <a:off x="288665" y="39620922"/>
            <a:ext cx="30331295" cy="2631490"/>
          </a:xfrm>
          <a:prstGeom prst="rect">
            <a:avLst/>
          </a:prstGeom>
          <a:noFill/>
        </p:spPr>
        <p:txBody>
          <a:bodyPr wrap="square" rtlCol="0">
            <a:spAutoFit/>
          </a:bodyPr>
          <a:lstStyle/>
          <a:p>
            <a:r>
              <a:rPr lang="en-US" altLang="ja-JP" sz="5500" dirty="0"/>
              <a:t>A1.</a:t>
            </a:r>
            <a:r>
              <a:rPr lang="ja-JP" altLang="en-US" sz="5500" dirty="0"/>
              <a:t>主語または補語を別の名詞に変えるべき誤りと動詞を変えるべき誤りが全体の</a:t>
            </a:r>
            <a:r>
              <a:rPr lang="en-US" altLang="ja-JP" sz="5500" dirty="0"/>
              <a:t>55.9%</a:t>
            </a:r>
            <a:r>
              <a:rPr lang="ja-JP" altLang="en-US" sz="5500" dirty="0"/>
              <a:t>を占める</a:t>
            </a:r>
            <a:endParaRPr lang="en-US" altLang="ja-JP" sz="5500" dirty="0"/>
          </a:p>
          <a:p>
            <a:r>
              <a:rPr lang="ja-JP" altLang="ja-JP" sz="5500" dirty="0"/>
              <a:t>A2</a:t>
            </a:r>
            <a:r>
              <a:rPr lang="ja-JP" altLang="ja-JP" sz="5500" dirty="0" smtClean="0"/>
              <a:t>.主語</a:t>
            </a:r>
            <a:r>
              <a:rPr lang="ja-JP" altLang="ja-JP" sz="5500" dirty="0"/>
              <a:t>と補語の組み合わせ</a:t>
            </a:r>
            <a:r>
              <a:rPr lang="ja-JP" altLang="en-US" sz="5500" dirty="0"/>
              <a:t>が同一であれば，正誤や誤りタイプも常に一定</a:t>
            </a:r>
            <a:endParaRPr lang="en-US" altLang="ja-JP" sz="5500" dirty="0"/>
          </a:p>
          <a:p>
            <a:r>
              <a:rPr lang="en-US" altLang="ja-JP" sz="5500" dirty="0"/>
              <a:t>	  </a:t>
            </a:r>
            <a:r>
              <a:rPr lang="ja-JP" altLang="en-US" sz="5500" dirty="0"/>
              <a:t>⇒単純なルールで検出</a:t>
            </a:r>
            <a:r>
              <a:rPr lang="en-US" altLang="ja-JP" sz="5500" dirty="0"/>
              <a:t>/</a:t>
            </a:r>
            <a:r>
              <a:rPr lang="ja-JP" altLang="en-US" sz="5500" dirty="0"/>
              <a:t>訂正が可能</a:t>
            </a:r>
            <a:endParaRPr lang="en-US" altLang="ja-JP" sz="5500" dirty="0"/>
          </a:p>
        </p:txBody>
      </p:sp>
      <p:graphicFrame>
        <p:nvGraphicFramePr>
          <p:cNvPr id="126" name="グラフ 125"/>
          <p:cNvGraphicFramePr>
            <a:graphicFrameLocks/>
          </p:cNvGraphicFramePr>
          <p:nvPr>
            <p:extLst>
              <p:ext uri="{D42A27DB-BD31-4B8C-83A1-F6EECF244321}">
                <p14:modId xmlns:p14="http://schemas.microsoft.com/office/powerpoint/2010/main" val="830466372"/>
              </p:ext>
            </p:extLst>
          </p:nvPr>
        </p:nvGraphicFramePr>
        <p:xfrm>
          <a:off x="9646894" y="25097058"/>
          <a:ext cx="13301090" cy="7569590"/>
        </p:xfrm>
        <a:graphic>
          <a:graphicData uri="http://schemas.openxmlformats.org/drawingml/2006/chart">
            <c:chart xmlns:c="http://schemas.openxmlformats.org/drawingml/2006/chart" xmlns:r="http://schemas.openxmlformats.org/officeDocument/2006/relationships" r:id="rId7"/>
          </a:graphicData>
        </a:graphic>
      </p:graphicFrame>
      <p:sp>
        <p:nvSpPr>
          <p:cNvPr id="127" name="線吹き出し 2 (枠付き) 126"/>
          <p:cNvSpPr/>
          <p:nvPr/>
        </p:nvSpPr>
        <p:spPr>
          <a:xfrm>
            <a:off x="19708714" y="27928052"/>
            <a:ext cx="9894442" cy="2657454"/>
          </a:xfrm>
          <a:prstGeom prst="borderCallout2">
            <a:avLst>
              <a:gd name="adj1" fmla="val 21088"/>
              <a:gd name="adj2" fmla="val -40"/>
              <a:gd name="adj3" fmla="val 21089"/>
              <a:gd name="adj4" fmla="val -3987"/>
              <a:gd name="adj5" fmla="val 59841"/>
              <a:gd name="adj6" fmla="val -12536"/>
            </a:avLst>
          </a:prstGeom>
          <a:solidFill>
            <a:schemeClr val="bg1"/>
          </a:solidFill>
        </p:spPr>
        <p:style>
          <a:lnRef idx="2">
            <a:schemeClr val="accent4"/>
          </a:lnRef>
          <a:fillRef idx="1">
            <a:schemeClr val="lt1"/>
          </a:fillRef>
          <a:effectRef idx="0">
            <a:schemeClr val="accent4"/>
          </a:effectRef>
          <a:fontRef idx="minor">
            <a:schemeClr val="dk1"/>
          </a:fontRef>
        </p:style>
        <p:txBody>
          <a:bodyPr rtlCol="0" anchor="ctr"/>
          <a:lstStyle/>
          <a:p>
            <a:pPr>
              <a:defRPr sz="14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a:t>
            </a:r>
            <a:r>
              <a:rPr lang="en-US" altLang="ja-JP" sz="4400" dirty="0" smtClean="0">
                <a:solidFill>
                  <a:schemeClr val="tx1"/>
                </a:solidFill>
              </a:rPr>
              <a:t>V</a:t>
            </a:r>
            <a:r>
              <a:rPr lang="en-US" altLang="ja-JP" sz="4400" dirty="0">
                <a:solidFill>
                  <a:schemeClr val="tx1"/>
                </a:solidFill>
              </a:rPr>
              <a:t>:</a:t>
            </a:r>
            <a:r>
              <a:rPr lang="ja-JP" altLang="en-US" sz="4400" dirty="0">
                <a:solidFill>
                  <a:schemeClr val="tx1"/>
                </a:solidFill>
              </a:rPr>
              <a:t>動詞を変えるべき誤り</a:t>
            </a:r>
            <a:endParaRPr lang="en-US" altLang="ja-JP" sz="4400" dirty="0">
              <a:solidFill>
                <a:schemeClr val="tx1"/>
              </a:solidFill>
            </a:endParaRPr>
          </a:p>
          <a:p>
            <a:pPr>
              <a:defRPr sz="14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例</a:t>
            </a:r>
            <a:r>
              <a:rPr lang="en-US" altLang="ja-JP" sz="4400" dirty="0" smtClean="0">
                <a:solidFill>
                  <a:schemeClr val="tx1"/>
                </a:solidFill>
              </a:rPr>
              <a:t>× Japanese </a:t>
            </a:r>
            <a:r>
              <a:rPr lang="en-US" altLang="ja-JP" sz="4400" dirty="0">
                <a:solidFill>
                  <a:srgbClr val="FF0000"/>
                </a:solidFill>
              </a:rPr>
              <a:t>style</a:t>
            </a:r>
            <a:r>
              <a:rPr lang="en-US" altLang="ja-JP" sz="4400" dirty="0">
                <a:solidFill>
                  <a:schemeClr val="tx1"/>
                </a:solidFill>
              </a:rPr>
              <a:t> is </a:t>
            </a:r>
            <a:r>
              <a:rPr lang="en-US" altLang="ja-JP" sz="4400" dirty="0" smtClean="0">
                <a:solidFill>
                  <a:srgbClr val="0070C0"/>
                </a:solidFill>
              </a:rPr>
              <a:t>Ikebana</a:t>
            </a:r>
            <a:r>
              <a:rPr lang="en-US" altLang="ja-JP" sz="4400" dirty="0" smtClean="0">
                <a:solidFill>
                  <a:schemeClr val="tx1"/>
                </a:solidFill>
              </a:rPr>
              <a:t>. </a:t>
            </a:r>
            <a:endParaRPr lang="en-US" altLang="ja-JP" sz="4400" dirty="0">
              <a:solidFill>
                <a:schemeClr val="tx1"/>
              </a:solidFill>
            </a:endParaRPr>
          </a:p>
          <a:p>
            <a:pPr>
              <a:defRPr sz="1400" b="0" i="0" u="none" strike="noStrike" kern="1200" baseline="0">
                <a:solidFill>
                  <a:sysClr val="windowText" lastClr="000000">
                    <a:lumMod val="75000"/>
                    <a:lumOff val="25000"/>
                  </a:sysClr>
                </a:solidFill>
                <a:latin typeface="+mn-lt"/>
                <a:ea typeface="+mn-ea"/>
                <a:cs typeface="+mn-cs"/>
              </a:defRPr>
            </a:pPr>
            <a:r>
              <a:rPr lang="en-US" altLang="ja-JP" sz="4400" dirty="0" smtClean="0">
                <a:solidFill>
                  <a:schemeClr val="tx1"/>
                </a:solidFill>
              </a:rPr>
              <a:t>      </a:t>
            </a:r>
            <a:r>
              <a:rPr lang="ja-JP" altLang="en-US" sz="4400" dirty="0" smtClean="0">
                <a:solidFill>
                  <a:schemeClr val="tx1"/>
                </a:solidFill>
              </a:rPr>
              <a:t>○</a:t>
            </a:r>
            <a:r>
              <a:rPr lang="en-US" altLang="ja-JP" sz="4400" dirty="0" smtClean="0">
                <a:solidFill>
                  <a:schemeClr val="tx1"/>
                </a:solidFill>
              </a:rPr>
              <a:t> </a:t>
            </a:r>
            <a:r>
              <a:rPr lang="en-US" altLang="ja-JP" sz="4400" dirty="0" smtClean="0">
                <a:solidFill>
                  <a:schemeClr val="tx1"/>
                </a:solidFill>
              </a:rPr>
              <a:t>J</a:t>
            </a:r>
            <a:r>
              <a:rPr lang="en-US" altLang="ja-JP" sz="4400" dirty="0" smtClean="0">
                <a:solidFill>
                  <a:schemeClr val="tx1"/>
                </a:solidFill>
              </a:rPr>
              <a:t>apanese </a:t>
            </a:r>
            <a:r>
              <a:rPr lang="en-US" altLang="ja-JP" sz="4400" dirty="0" smtClean="0">
                <a:solidFill>
                  <a:srgbClr val="FF0000"/>
                </a:solidFill>
              </a:rPr>
              <a:t>style</a:t>
            </a:r>
            <a:r>
              <a:rPr lang="en-US" altLang="ja-JP" sz="4400" dirty="0" smtClean="0">
                <a:solidFill>
                  <a:schemeClr val="tx1"/>
                </a:solidFill>
              </a:rPr>
              <a:t> is called </a:t>
            </a:r>
            <a:r>
              <a:rPr lang="en-US" altLang="ja-JP" sz="4400" dirty="0" smtClean="0">
                <a:solidFill>
                  <a:srgbClr val="0070C0"/>
                </a:solidFill>
              </a:rPr>
              <a:t>Ikebana</a:t>
            </a:r>
            <a:r>
              <a:rPr lang="en-US" altLang="ja-JP" sz="4400" dirty="0" smtClean="0">
                <a:solidFill>
                  <a:schemeClr val="tx1"/>
                </a:solidFill>
              </a:rPr>
              <a:t>.</a:t>
            </a:r>
            <a:endParaRPr lang="en-US" altLang="ja-JP" sz="4400" dirty="0">
              <a:solidFill>
                <a:schemeClr val="tx1"/>
              </a:solidFill>
            </a:endParaRPr>
          </a:p>
        </p:txBody>
      </p:sp>
      <p:sp>
        <p:nvSpPr>
          <p:cNvPr id="130" name="線吹き出し 2 (枠付き) 129"/>
          <p:cNvSpPr/>
          <p:nvPr/>
        </p:nvSpPr>
        <p:spPr>
          <a:xfrm>
            <a:off x="19708714" y="25454367"/>
            <a:ext cx="9894442" cy="2287111"/>
          </a:xfrm>
          <a:prstGeom prst="borderCallout2">
            <a:avLst>
              <a:gd name="adj1" fmla="val 45645"/>
              <a:gd name="adj2" fmla="val -40"/>
              <a:gd name="adj3" fmla="val 45646"/>
              <a:gd name="adj4" fmla="val -17867"/>
              <a:gd name="adj5" fmla="val 77363"/>
              <a:gd name="adj6" fmla="val -25278"/>
            </a:avLst>
          </a:prstGeom>
          <a:solidFill>
            <a:schemeClr val="bg1"/>
          </a:solidFill>
        </p:spPr>
        <p:style>
          <a:lnRef idx="2">
            <a:schemeClr val="accent4"/>
          </a:lnRef>
          <a:fillRef idx="1">
            <a:schemeClr val="lt1"/>
          </a:fillRef>
          <a:effectRef idx="0">
            <a:schemeClr val="accent4"/>
          </a:effectRef>
          <a:fontRef idx="minor">
            <a:schemeClr val="dk1"/>
          </a:fontRef>
        </p:style>
        <p:txBody>
          <a:bodyPr rtlCol="0" anchor="ctr"/>
          <a:lstStyle/>
          <a:p>
            <a:pPr>
              <a:defRPr sz="1400" b="0" i="0" u="none" strike="noStrike" kern="1200" baseline="0">
                <a:solidFill>
                  <a:sysClr val="windowText" lastClr="000000">
                    <a:lumMod val="75000"/>
                    <a:lumOff val="25000"/>
                  </a:sysClr>
                </a:solidFill>
                <a:latin typeface="+mn-lt"/>
                <a:ea typeface="+mn-ea"/>
                <a:cs typeface="+mn-cs"/>
              </a:defRPr>
            </a:pPr>
            <a:r>
              <a:rPr lang="ja-JP" altLang="en-US" sz="4400" dirty="0">
                <a:solidFill>
                  <a:schemeClr val="tx1"/>
                </a:solidFill>
              </a:rPr>
              <a:t>　</a:t>
            </a:r>
            <a:r>
              <a:rPr lang="en-US" altLang="ja-JP" sz="4400" dirty="0" smtClean="0">
                <a:solidFill>
                  <a:schemeClr val="tx1"/>
                </a:solidFill>
              </a:rPr>
              <a:t>N</a:t>
            </a:r>
            <a:r>
              <a:rPr lang="en-US" altLang="ja-JP" sz="4400" dirty="0">
                <a:solidFill>
                  <a:schemeClr val="tx1"/>
                </a:solidFill>
              </a:rPr>
              <a:t>:</a:t>
            </a:r>
            <a:r>
              <a:rPr lang="ja-JP" altLang="en-US" sz="4400" dirty="0">
                <a:solidFill>
                  <a:schemeClr val="tx1"/>
                </a:solidFill>
              </a:rPr>
              <a:t>補語を別の名詞に入れ替える誤り</a:t>
            </a:r>
          </a:p>
          <a:p>
            <a:pPr>
              <a:defRPr sz="14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例</a:t>
            </a:r>
            <a:r>
              <a:rPr lang="en-US" altLang="ja-JP" sz="4400" dirty="0">
                <a:solidFill>
                  <a:schemeClr val="tx1"/>
                </a:solidFill>
              </a:rPr>
              <a:t>× This </a:t>
            </a:r>
            <a:r>
              <a:rPr lang="en-US" altLang="ja-JP" sz="4400" dirty="0" smtClean="0">
                <a:solidFill>
                  <a:srgbClr val="FF0000"/>
                </a:solidFill>
              </a:rPr>
              <a:t>shop</a:t>
            </a:r>
            <a:r>
              <a:rPr lang="en-US" altLang="ja-JP" sz="4400" dirty="0" smtClean="0">
                <a:solidFill>
                  <a:schemeClr val="tx1"/>
                </a:solidFill>
              </a:rPr>
              <a:t> </a:t>
            </a:r>
            <a:r>
              <a:rPr lang="en-US" altLang="ja-JP" sz="4400" dirty="0">
                <a:solidFill>
                  <a:schemeClr val="tx1"/>
                </a:solidFill>
              </a:rPr>
              <a:t>is my </a:t>
            </a:r>
            <a:r>
              <a:rPr lang="en-US" altLang="ja-JP" sz="4400" dirty="0" smtClean="0">
                <a:solidFill>
                  <a:schemeClr val="tx1"/>
                </a:solidFill>
              </a:rPr>
              <a:t>part time</a:t>
            </a:r>
            <a:r>
              <a:rPr lang="en-US" altLang="ja-JP" sz="4400" dirty="0" smtClean="0">
                <a:solidFill>
                  <a:srgbClr val="0070C0"/>
                </a:solidFill>
              </a:rPr>
              <a:t> job</a:t>
            </a:r>
            <a:r>
              <a:rPr lang="en-US" altLang="ja-JP" sz="4400" dirty="0" smtClean="0">
                <a:solidFill>
                  <a:schemeClr val="tx1"/>
                </a:solidFill>
              </a:rPr>
              <a:t>.  </a:t>
            </a:r>
          </a:p>
          <a:p>
            <a:pPr>
              <a:defRPr sz="1400" b="0" i="0" u="none" strike="noStrike" kern="1200" baseline="0">
                <a:solidFill>
                  <a:sysClr val="windowText" lastClr="000000">
                    <a:lumMod val="75000"/>
                    <a:lumOff val="25000"/>
                  </a:sysClr>
                </a:solidFill>
                <a:latin typeface="+mn-lt"/>
                <a:ea typeface="+mn-ea"/>
                <a:cs typeface="+mn-cs"/>
              </a:defRPr>
            </a:pPr>
            <a:r>
              <a:rPr lang="en-US" altLang="ja-JP" sz="4400" dirty="0" smtClean="0">
                <a:solidFill>
                  <a:schemeClr val="tx1"/>
                </a:solidFill>
              </a:rPr>
              <a:t>      </a:t>
            </a:r>
            <a:r>
              <a:rPr lang="ja-JP" altLang="en-US" sz="4400" dirty="0" smtClean="0">
                <a:solidFill>
                  <a:schemeClr val="tx1"/>
                </a:solidFill>
              </a:rPr>
              <a:t>○</a:t>
            </a:r>
            <a:r>
              <a:rPr lang="en-US" altLang="ja-JP" sz="4400" dirty="0">
                <a:solidFill>
                  <a:schemeClr val="tx1"/>
                </a:solidFill>
              </a:rPr>
              <a:t> This </a:t>
            </a:r>
            <a:r>
              <a:rPr lang="en-US" altLang="ja-JP" sz="4400" dirty="0" smtClean="0">
                <a:solidFill>
                  <a:srgbClr val="FF0000"/>
                </a:solidFill>
              </a:rPr>
              <a:t>shop</a:t>
            </a:r>
            <a:r>
              <a:rPr lang="en-US" altLang="ja-JP" sz="4400" dirty="0" smtClean="0">
                <a:solidFill>
                  <a:schemeClr val="tx1"/>
                </a:solidFill>
              </a:rPr>
              <a:t> </a:t>
            </a:r>
            <a:r>
              <a:rPr lang="en-US" altLang="ja-JP" sz="4400" dirty="0">
                <a:solidFill>
                  <a:schemeClr val="tx1"/>
                </a:solidFill>
              </a:rPr>
              <a:t>is my </a:t>
            </a:r>
            <a:r>
              <a:rPr lang="en-US" altLang="ja-JP" sz="4400" dirty="0" smtClean="0">
                <a:solidFill>
                  <a:srgbClr val="0070C0"/>
                </a:solidFill>
              </a:rPr>
              <a:t>workplace</a:t>
            </a:r>
            <a:r>
              <a:rPr lang="en-US" altLang="ja-JP" sz="4400" dirty="0" smtClean="0">
                <a:solidFill>
                  <a:schemeClr val="tx1"/>
                </a:solidFill>
              </a:rPr>
              <a:t>.</a:t>
            </a:r>
            <a:endParaRPr lang="en-US" altLang="ja-JP" sz="4400" dirty="0">
              <a:solidFill>
                <a:schemeClr val="tx1"/>
              </a:solidFill>
            </a:endParaRPr>
          </a:p>
        </p:txBody>
      </p:sp>
      <p:sp>
        <p:nvSpPr>
          <p:cNvPr id="131" name="線吹き出し 2 (枠付き) 130"/>
          <p:cNvSpPr/>
          <p:nvPr/>
        </p:nvSpPr>
        <p:spPr>
          <a:xfrm>
            <a:off x="19708714" y="30731135"/>
            <a:ext cx="9958630" cy="2593809"/>
          </a:xfrm>
          <a:prstGeom prst="borderCallout2">
            <a:avLst>
              <a:gd name="adj1" fmla="val 21088"/>
              <a:gd name="adj2" fmla="val -40"/>
              <a:gd name="adj3" fmla="val 44275"/>
              <a:gd name="adj4" fmla="val -11888"/>
              <a:gd name="adj5" fmla="val 45071"/>
              <a:gd name="adj6" fmla="val -22935"/>
            </a:avLst>
          </a:prstGeom>
          <a:solidFill>
            <a:schemeClr val="bg1"/>
          </a:solidFill>
        </p:spPr>
        <p:style>
          <a:lnRef idx="2">
            <a:schemeClr val="accent4"/>
          </a:lnRef>
          <a:fillRef idx="1">
            <a:schemeClr val="lt1"/>
          </a:fillRef>
          <a:effectRef idx="0">
            <a:schemeClr val="accent4"/>
          </a:effectRef>
          <a:fontRef idx="minor">
            <a:schemeClr val="dk1"/>
          </a:fontRef>
        </p:style>
        <p:txBody>
          <a:bodyPr rtlCol="0" anchor="ctr"/>
          <a:lstStyle/>
          <a:p>
            <a:pPr>
              <a:defRPr sz="900" b="0" i="0" u="none" strike="noStrike" kern="1200" baseline="0">
                <a:solidFill>
                  <a:sysClr val="windowText" lastClr="000000">
                    <a:lumMod val="75000"/>
                    <a:lumOff val="25000"/>
                  </a:sysClr>
                </a:solidFill>
                <a:latin typeface="+mn-lt"/>
                <a:ea typeface="+mn-ea"/>
                <a:cs typeface="+mn-cs"/>
              </a:defRPr>
            </a:pPr>
            <a:r>
              <a:rPr lang="ja-JP" altLang="en-US" sz="4400" dirty="0">
                <a:solidFill>
                  <a:schemeClr val="tx1"/>
                </a:solidFill>
              </a:rPr>
              <a:t>　</a:t>
            </a:r>
            <a:r>
              <a:rPr lang="en-US" altLang="ja-JP" sz="4400" dirty="0" smtClean="0">
                <a:solidFill>
                  <a:schemeClr val="tx1"/>
                </a:solidFill>
              </a:rPr>
              <a:t>J</a:t>
            </a:r>
            <a:r>
              <a:rPr lang="en-US" altLang="ja-JP" sz="4400" dirty="0">
                <a:solidFill>
                  <a:schemeClr val="tx1"/>
                </a:solidFill>
              </a:rPr>
              <a:t>:</a:t>
            </a:r>
            <a:r>
              <a:rPr lang="ja-JP" altLang="en-US" sz="4400" dirty="0">
                <a:solidFill>
                  <a:schemeClr val="tx1"/>
                </a:solidFill>
              </a:rPr>
              <a:t>主語を別の名詞に入れ替える誤り</a:t>
            </a: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例</a:t>
            </a:r>
            <a:r>
              <a:rPr lang="en-US" altLang="ja-JP" sz="4400" dirty="0" smtClean="0">
                <a:solidFill>
                  <a:schemeClr val="tx1"/>
                </a:solidFill>
              </a:rPr>
              <a:t>× My </a:t>
            </a:r>
            <a:r>
              <a:rPr lang="en-US" altLang="ja-JP" sz="4400" dirty="0" smtClean="0">
                <a:solidFill>
                  <a:srgbClr val="FF0000"/>
                </a:solidFill>
              </a:rPr>
              <a:t>job</a:t>
            </a:r>
            <a:r>
              <a:rPr lang="en-US" altLang="ja-JP" sz="4400" dirty="0" smtClean="0">
                <a:solidFill>
                  <a:schemeClr val="tx1"/>
                </a:solidFill>
              </a:rPr>
              <a:t> is cycle </a:t>
            </a:r>
            <a:r>
              <a:rPr lang="en-US" altLang="ja-JP" sz="4400" dirty="0" smtClean="0">
                <a:solidFill>
                  <a:srgbClr val="0070C0"/>
                </a:solidFill>
              </a:rPr>
              <a:t>shop</a:t>
            </a:r>
            <a:r>
              <a:rPr lang="en-US" altLang="ja-JP" sz="4400" dirty="0" smtClean="0">
                <a:solidFill>
                  <a:schemeClr val="tx1"/>
                </a:solidFill>
              </a:rPr>
              <a:t>.</a:t>
            </a:r>
            <a:endParaRPr lang="en-US" altLang="ja-JP" sz="4400" dirty="0" smtClean="0">
              <a:solidFill>
                <a:schemeClr val="tx1"/>
              </a:solidFill>
            </a:endParaRP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a:t>
            </a:r>
            <a:r>
              <a:rPr lang="en-US" altLang="ja-JP" sz="4400" dirty="0" smtClean="0">
                <a:solidFill>
                  <a:schemeClr val="tx1"/>
                </a:solidFill>
              </a:rPr>
              <a:t>    </a:t>
            </a:r>
            <a:r>
              <a:rPr lang="ja-JP" altLang="en-US" sz="4400" dirty="0" smtClean="0">
                <a:solidFill>
                  <a:schemeClr val="tx1"/>
                </a:solidFill>
              </a:rPr>
              <a:t>○</a:t>
            </a:r>
            <a:r>
              <a:rPr lang="en-US" altLang="ja-JP" sz="4400" dirty="0" smtClean="0">
                <a:solidFill>
                  <a:schemeClr val="tx1"/>
                </a:solidFill>
              </a:rPr>
              <a:t> My</a:t>
            </a:r>
            <a:r>
              <a:rPr lang="en-US" altLang="ja-JP" sz="4400" dirty="0" smtClean="0">
                <a:solidFill>
                  <a:schemeClr val="tx1"/>
                </a:solidFill>
              </a:rPr>
              <a:t> </a:t>
            </a:r>
            <a:r>
              <a:rPr lang="en-US" altLang="ja-JP" sz="4400" dirty="0" smtClean="0">
                <a:solidFill>
                  <a:srgbClr val="FF0000"/>
                </a:solidFill>
              </a:rPr>
              <a:t>workplace</a:t>
            </a:r>
            <a:r>
              <a:rPr lang="en-US" altLang="ja-JP" sz="4400" dirty="0">
                <a:solidFill>
                  <a:schemeClr val="tx1"/>
                </a:solidFill>
              </a:rPr>
              <a:t> </a:t>
            </a:r>
            <a:r>
              <a:rPr lang="en-US" altLang="ja-JP" sz="4400" dirty="0" smtClean="0">
                <a:solidFill>
                  <a:schemeClr val="tx1"/>
                </a:solidFill>
              </a:rPr>
              <a:t>is cycle </a:t>
            </a:r>
            <a:r>
              <a:rPr lang="en-US" altLang="ja-JP" sz="4400" dirty="0" smtClean="0">
                <a:solidFill>
                  <a:srgbClr val="0070C0"/>
                </a:solidFill>
              </a:rPr>
              <a:t>shop</a:t>
            </a:r>
            <a:r>
              <a:rPr lang="en-US" altLang="ja-JP" sz="4400" dirty="0" smtClean="0">
                <a:solidFill>
                  <a:schemeClr val="tx1"/>
                </a:solidFill>
              </a:rPr>
              <a:t>.</a:t>
            </a:r>
            <a:endParaRPr lang="en-US" altLang="ja-JP" sz="4400" dirty="0">
              <a:solidFill>
                <a:schemeClr val="tx1"/>
              </a:solidFill>
            </a:endParaRPr>
          </a:p>
        </p:txBody>
      </p:sp>
      <p:sp>
        <p:nvSpPr>
          <p:cNvPr id="132" name="線吹き出し 2 (枠付き) 131"/>
          <p:cNvSpPr/>
          <p:nvPr/>
        </p:nvSpPr>
        <p:spPr>
          <a:xfrm>
            <a:off x="3002085" y="30548981"/>
            <a:ext cx="9373423" cy="2604210"/>
          </a:xfrm>
          <a:prstGeom prst="borderCallout2">
            <a:avLst>
              <a:gd name="adj1" fmla="val 63919"/>
              <a:gd name="adj2" fmla="val 100245"/>
              <a:gd name="adj3" fmla="val 63486"/>
              <a:gd name="adj4" fmla="val 113500"/>
              <a:gd name="adj5" fmla="val 41161"/>
              <a:gd name="adj6" fmla="val 123770"/>
            </a:avLst>
          </a:prstGeom>
          <a:solidFill>
            <a:schemeClr val="bg1"/>
          </a:solidFill>
        </p:spPr>
        <p:style>
          <a:lnRef idx="2">
            <a:schemeClr val="accent4"/>
          </a:lnRef>
          <a:fillRef idx="1">
            <a:schemeClr val="lt1"/>
          </a:fillRef>
          <a:effectRef idx="0">
            <a:schemeClr val="accent4"/>
          </a:effectRef>
          <a:fontRef idx="minor">
            <a:schemeClr val="dk1"/>
          </a:fontRef>
        </p:style>
        <p:txBody>
          <a:bodyPr rtlCol="0" anchor="ctr"/>
          <a:lstStyle/>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a:t>
            </a:r>
            <a:r>
              <a:rPr lang="en-US" altLang="ja-JP" sz="4400" dirty="0" smtClean="0">
                <a:solidFill>
                  <a:schemeClr val="tx1"/>
                </a:solidFill>
              </a:rPr>
              <a:t>A</a:t>
            </a:r>
            <a:r>
              <a:rPr lang="ja-JP" altLang="en-US" sz="4400" dirty="0">
                <a:solidFill>
                  <a:schemeClr val="tx1"/>
                </a:solidFill>
              </a:rPr>
              <a:t>：補語を形容詞に変える誤り</a:t>
            </a:r>
            <a:endParaRPr lang="en-US" altLang="ja-JP" sz="4400" dirty="0">
              <a:solidFill>
                <a:schemeClr val="tx1"/>
              </a:solidFill>
            </a:endParaRP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例</a:t>
            </a:r>
            <a:r>
              <a:rPr lang="en-US" altLang="ja-JP" sz="4400" dirty="0" smtClean="0">
                <a:solidFill>
                  <a:schemeClr val="tx1"/>
                </a:solidFill>
              </a:rPr>
              <a:t>× </a:t>
            </a:r>
            <a:r>
              <a:rPr lang="en-US" altLang="ja-JP" sz="4400" dirty="0" smtClean="0">
                <a:solidFill>
                  <a:srgbClr val="FF0000"/>
                </a:solidFill>
              </a:rPr>
              <a:t>Airplane</a:t>
            </a:r>
            <a:r>
              <a:rPr lang="en-US" altLang="ja-JP" sz="4400" dirty="0" smtClean="0">
                <a:solidFill>
                  <a:schemeClr val="tx1"/>
                </a:solidFill>
              </a:rPr>
              <a:t> </a:t>
            </a:r>
            <a:r>
              <a:rPr lang="en-US" altLang="ja-JP" sz="4400" dirty="0">
                <a:solidFill>
                  <a:schemeClr val="tx1"/>
                </a:solidFill>
              </a:rPr>
              <a:t>is </a:t>
            </a:r>
            <a:r>
              <a:rPr lang="en-US" altLang="ja-JP" sz="4400" dirty="0">
                <a:solidFill>
                  <a:srgbClr val="0070C0"/>
                </a:solidFill>
              </a:rPr>
              <a:t>danger</a:t>
            </a:r>
            <a:r>
              <a:rPr lang="en-US" altLang="ja-JP" sz="4400" dirty="0">
                <a:solidFill>
                  <a:schemeClr val="tx1"/>
                </a:solidFill>
              </a:rPr>
              <a:t>.</a:t>
            </a: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a:t>
            </a:r>
            <a:r>
              <a:rPr lang="en-US" altLang="ja-JP" sz="4400" dirty="0" smtClean="0">
                <a:solidFill>
                  <a:schemeClr val="tx1"/>
                </a:solidFill>
              </a:rPr>
              <a:t> </a:t>
            </a:r>
            <a:r>
              <a:rPr lang="ja-JP" altLang="en-US" sz="4400" dirty="0" smtClean="0">
                <a:solidFill>
                  <a:schemeClr val="tx1"/>
                </a:solidFill>
              </a:rPr>
              <a:t>○</a:t>
            </a:r>
            <a:r>
              <a:rPr lang="en-US" altLang="ja-JP" sz="4400" dirty="0" smtClean="0">
                <a:solidFill>
                  <a:schemeClr val="tx1"/>
                </a:solidFill>
              </a:rPr>
              <a:t> </a:t>
            </a:r>
            <a:r>
              <a:rPr lang="en-US" altLang="ja-JP" sz="4400" dirty="0" smtClean="0">
                <a:solidFill>
                  <a:srgbClr val="FF0000"/>
                </a:solidFill>
              </a:rPr>
              <a:t>Airplane</a:t>
            </a:r>
            <a:r>
              <a:rPr lang="ja-JP" altLang="en-US" sz="4400" dirty="0" smtClean="0">
                <a:solidFill>
                  <a:schemeClr val="tx1"/>
                </a:solidFill>
              </a:rPr>
              <a:t> </a:t>
            </a:r>
            <a:r>
              <a:rPr lang="en-US" altLang="ja-JP" sz="4400" dirty="0">
                <a:solidFill>
                  <a:schemeClr val="tx1"/>
                </a:solidFill>
              </a:rPr>
              <a:t>is</a:t>
            </a:r>
            <a:r>
              <a:rPr lang="ja-JP" altLang="en-US" sz="4400" dirty="0">
                <a:solidFill>
                  <a:schemeClr val="tx1"/>
                </a:solidFill>
              </a:rPr>
              <a:t> </a:t>
            </a:r>
            <a:r>
              <a:rPr lang="en-US" altLang="ja-JP" sz="4400" dirty="0" smtClean="0">
                <a:solidFill>
                  <a:srgbClr val="0070C0"/>
                </a:solidFill>
              </a:rPr>
              <a:t>dangerous</a:t>
            </a:r>
            <a:r>
              <a:rPr lang="en-US" altLang="ja-JP" sz="4400" dirty="0" smtClean="0">
                <a:solidFill>
                  <a:schemeClr val="tx1"/>
                </a:solidFill>
              </a:rPr>
              <a:t>.</a:t>
            </a:r>
            <a:endParaRPr lang="en-US" altLang="ja-JP" sz="4400" dirty="0">
              <a:solidFill>
                <a:schemeClr val="tx1"/>
              </a:solidFill>
            </a:endParaRPr>
          </a:p>
        </p:txBody>
      </p:sp>
      <p:sp>
        <p:nvSpPr>
          <p:cNvPr id="133" name="線吹き出し 2 (枠付き) 132"/>
          <p:cNvSpPr/>
          <p:nvPr/>
        </p:nvSpPr>
        <p:spPr>
          <a:xfrm>
            <a:off x="3002083" y="28059600"/>
            <a:ext cx="9373425" cy="2337183"/>
          </a:xfrm>
          <a:prstGeom prst="borderCallout2">
            <a:avLst>
              <a:gd name="adj1" fmla="val 53540"/>
              <a:gd name="adj2" fmla="val 100248"/>
              <a:gd name="adj3" fmla="val -22101"/>
              <a:gd name="adj4" fmla="val 111599"/>
              <a:gd name="adj5" fmla="val -22568"/>
              <a:gd name="adj6" fmla="val 122372"/>
            </a:avLst>
          </a:prstGeom>
          <a:solidFill>
            <a:schemeClr val="bg1"/>
          </a:solidFill>
        </p:spPr>
        <p:style>
          <a:lnRef idx="2">
            <a:schemeClr val="accent4"/>
          </a:lnRef>
          <a:fillRef idx="1">
            <a:schemeClr val="lt1"/>
          </a:fillRef>
          <a:effectRef idx="0">
            <a:schemeClr val="accent4"/>
          </a:effectRef>
          <a:fontRef idx="minor">
            <a:schemeClr val="dk1"/>
          </a:fontRef>
        </p:style>
        <p:txBody>
          <a:bodyPr rtlCol="0" anchor="ctr"/>
          <a:lstStyle/>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a:t>
            </a:r>
            <a:r>
              <a:rPr lang="en-US" altLang="ja-JP" sz="4400" dirty="0" smtClean="0">
                <a:solidFill>
                  <a:schemeClr val="tx1"/>
                </a:solidFill>
              </a:rPr>
              <a:t>P</a:t>
            </a:r>
            <a:r>
              <a:rPr lang="ja-JP" altLang="en-US" sz="4400" dirty="0">
                <a:solidFill>
                  <a:schemeClr val="tx1"/>
                </a:solidFill>
              </a:rPr>
              <a:t>：前置詞を入れるべき誤り</a:t>
            </a:r>
            <a:endParaRPr lang="en-US" altLang="ja-JP" sz="4400" dirty="0">
              <a:solidFill>
                <a:schemeClr val="tx1"/>
              </a:solidFill>
            </a:endParaRP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例</a:t>
            </a:r>
            <a:r>
              <a:rPr lang="en-US" altLang="ja-JP" sz="4400" dirty="0" smtClean="0">
                <a:solidFill>
                  <a:schemeClr val="tx1"/>
                </a:solidFill>
              </a:rPr>
              <a:t>× </a:t>
            </a:r>
            <a:r>
              <a:rPr lang="en-US" altLang="ja-JP" sz="4400" dirty="0">
                <a:solidFill>
                  <a:srgbClr val="FF0000"/>
                </a:solidFill>
              </a:rPr>
              <a:t>I</a:t>
            </a:r>
            <a:r>
              <a:rPr lang="en-US" altLang="ja-JP" sz="4400" dirty="0" smtClean="0">
                <a:solidFill>
                  <a:schemeClr val="tx1"/>
                </a:solidFill>
              </a:rPr>
              <a:t> was </a:t>
            </a:r>
            <a:r>
              <a:rPr lang="en-US" altLang="ja-JP" sz="4400" dirty="0" smtClean="0">
                <a:solidFill>
                  <a:srgbClr val="0070C0"/>
                </a:solidFill>
              </a:rPr>
              <a:t>university</a:t>
            </a:r>
            <a:r>
              <a:rPr lang="en-US" altLang="ja-JP" sz="4400" dirty="0" smtClean="0">
                <a:solidFill>
                  <a:schemeClr val="tx1"/>
                </a:solidFill>
              </a:rPr>
              <a:t>.</a:t>
            </a:r>
            <a:endParaRPr lang="en-US" altLang="ja-JP" sz="4400" dirty="0">
              <a:solidFill>
                <a:schemeClr val="tx1"/>
              </a:solidFill>
            </a:endParaRP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a:t>
            </a:r>
            <a:r>
              <a:rPr lang="en-US" altLang="ja-JP" sz="4400" dirty="0" smtClean="0">
                <a:solidFill>
                  <a:schemeClr val="tx1"/>
                </a:solidFill>
              </a:rPr>
              <a:t> </a:t>
            </a:r>
            <a:r>
              <a:rPr lang="ja-JP" altLang="en-US" sz="4400" dirty="0" smtClean="0">
                <a:solidFill>
                  <a:schemeClr val="tx1"/>
                </a:solidFill>
              </a:rPr>
              <a:t>○</a:t>
            </a:r>
            <a:r>
              <a:rPr lang="en-US" altLang="ja-JP" sz="4400" dirty="0" smtClean="0">
                <a:solidFill>
                  <a:schemeClr val="tx1"/>
                </a:solidFill>
              </a:rPr>
              <a:t> </a:t>
            </a:r>
            <a:r>
              <a:rPr lang="en-US" altLang="ja-JP" sz="4400" dirty="0" smtClean="0">
                <a:solidFill>
                  <a:srgbClr val="FF0000"/>
                </a:solidFill>
              </a:rPr>
              <a:t>I</a:t>
            </a:r>
            <a:r>
              <a:rPr lang="en-US" altLang="ja-JP" sz="4400" dirty="0" smtClean="0">
                <a:solidFill>
                  <a:schemeClr val="tx1"/>
                </a:solidFill>
              </a:rPr>
              <a:t> was in </a:t>
            </a:r>
            <a:r>
              <a:rPr lang="en-US" altLang="ja-JP" sz="4400" dirty="0" smtClean="0">
                <a:solidFill>
                  <a:srgbClr val="0070C0"/>
                </a:solidFill>
              </a:rPr>
              <a:t>university</a:t>
            </a:r>
            <a:r>
              <a:rPr lang="en-US" altLang="ja-JP" sz="4400" dirty="0" smtClean="0">
                <a:solidFill>
                  <a:schemeClr val="tx1"/>
                </a:solidFill>
              </a:rPr>
              <a:t>.</a:t>
            </a:r>
            <a:endParaRPr lang="en-US" altLang="ja-JP" sz="4400" dirty="0">
              <a:solidFill>
                <a:schemeClr val="tx1"/>
              </a:solidFill>
            </a:endParaRPr>
          </a:p>
        </p:txBody>
      </p:sp>
      <p:sp>
        <p:nvSpPr>
          <p:cNvPr id="134" name="線吹き出し 2 (枠付き) 133"/>
          <p:cNvSpPr/>
          <p:nvPr/>
        </p:nvSpPr>
        <p:spPr>
          <a:xfrm>
            <a:off x="2995784" y="25467272"/>
            <a:ext cx="9373425" cy="2415623"/>
          </a:xfrm>
          <a:prstGeom prst="borderCallout2">
            <a:avLst>
              <a:gd name="adj1" fmla="val 27017"/>
              <a:gd name="adj2" fmla="val 99786"/>
              <a:gd name="adj3" fmla="val 27017"/>
              <a:gd name="adj4" fmla="val 116299"/>
              <a:gd name="adj5" fmla="val 68866"/>
              <a:gd name="adj6" fmla="val 127458"/>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a:t>
            </a:r>
            <a:r>
              <a:rPr lang="en-US" altLang="ja-JP" sz="4400" dirty="0" smtClean="0">
                <a:solidFill>
                  <a:schemeClr val="tx1"/>
                </a:solidFill>
              </a:rPr>
              <a:t>W</a:t>
            </a:r>
            <a:r>
              <a:rPr lang="ja-JP" altLang="en-US" sz="4400" dirty="0">
                <a:solidFill>
                  <a:schemeClr val="tx1"/>
                </a:solidFill>
              </a:rPr>
              <a:t>：文全体を書き換えるべき誤り</a:t>
            </a:r>
            <a:endParaRPr lang="en-US" altLang="ja-JP" sz="4400" dirty="0">
              <a:solidFill>
                <a:schemeClr val="tx1"/>
              </a:solidFill>
            </a:endParaRP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smtClean="0">
                <a:solidFill>
                  <a:schemeClr val="tx1"/>
                </a:solidFill>
              </a:rPr>
              <a:t>　例</a:t>
            </a:r>
            <a:r>
              <a:rPr lang="en-US" altLang="ja-JP" sz="4400" dirty="0" smtClean="0">
                <a:solidFill>
                  <a:schemeClr val="tx1"/>
                </a:solidFill>
              </a:rPr>
              <a:t>× </a:t>
            </a:r>
            <a:r>
              <a:rPr lang="en-US" altLang="ja-JP" sz="4400" dirty="0" smtClean="0">
                <a:solidFill>
                  <a:srgbClr val="FF0000"/>
                </a:solidFill>
              </a:rPr>
              <a:t>Paris</a:t>
            </a:r>
            <a:r>
              <a:rPr lang="en-US" altLang="ja-JP" sz="4400" dirty="0" smtClean="0">
                <a:solidFill>
                  <a:schemeClr val="tx1"/>
                </a:solidFill>
              </a:rPr>
              <a:t> </a:t>
            </a:r>
            <a:r>
              <a:rPr lang="en-US" altLang="ja-JP" sz="4400" dirty="0">
                <a:solidFill>
                  <a:schemeClr val="tx1"/>
                </a:solidFill>
              </a:rPr>
              <a:t>is </a:t>
            </a:r>
            <a:r>
              <a:rPr lang="en-US" altLang="ja-JP" sz="4400" dirty="0">
                <a:solidFill>
                  <a:srgbClr val="0070C0"/>
                </a:solidFill>
              </a:rPr>
              <a:t>rain</a:t>
            </a:r>
            <a:r>
              <a:rPr lang="en-US" altLang="ja-JP" sz="4400" dirty="0">
                <a:solidFill>
                  <a:schemeClr val="tx1"/>
                </a:solidFill>
              </a:rPr>
              <a:t> </a:t>
            </a:r>
            <a:r>
              <a:rPr lang="en-US" altLang="ja-JP" sz="4400" dirty="0" smtClean="0">
                <a:solidFill>
                  <a:schemeClr val="tx1"/>
                </a:solidFill>
              </a:rPr>
              <a:t>.</a:t>
            </a:r>
          </a:p>
          <a:p>
            <a:pPr>
              <a:defRPr sz="900" b="0" i="0" u="none" strike="noStrike" kern="1200" baseline="0">
                <a:solidFill>
                  <a:sysClr val="windowText" lastClr="000000">
                    <a:lumMod val="75000"/>
                    <a:lumOff val="25000"/>
                  </a:sysClr>
                </a:solidFill>
                <a:latin typeface="+mn-lt"/>
                <a:ea typeface="+mn-ea"/>
                <a:cs typeface="+mn-cs"/>
              </a:defRPr>
            </a:pPr>
            <a:r>
              <a:rPr lang="ja-JP" altLang="en-US" sz="4400" dirty="0">
                <a:solidFill>
                  <a:schemeClr val="tx1"/>
                </a:solidFill>
              </a:rPr>
              <a:t>　</a:t>
            </a:r>
            <a:r>
              <a:rPr lang="ja-JP" altLang="en-US" sz="4400" dirty="0" smtClean="0">
                <a:solidFill>
                  <a:schemeClr val="tx1"/>
                </a:solidFill>
              </a:rPr>
              <a:t>　</a:t>
            </a:r>
            <a:r>
              <a:rPr lang="en-US" altLang="ja-JP" sz="4400" dirty="0" smtClean="0">
                <a:solidFill>
                  <a:schemeClr val="tx1"/>
                </a:solidFill>
              </a:rPr>
              <a:t> </a:t>
            </a:r>
            <a:r>
              <a:rPr lang="ja-JP" altLang="en-US" sz="4400" dirty="0" smtClean="0">
                <a:solidFill>
                  <a:schemeClr val="tx1"/>
                </a:solidFill>
              </a:rPr>
              <a:t>○</a:t>
            </a:r>
            <a:r>
              <a:rPr lang="en-US" altLang="ja-JP" sz="4400" dirty="0" smtClean="0">
                <a:solidFill>
                  <a:schemeClr val="tx1"/>
                </a:solidFill>
              </a:rPr>
              <a:t> It </a:t>
            </a:r>
            <a:r>
              <a:rPr lang="en-US" altLang="ja-JP" sz="4400" dirty="0">
                <a:solidFill>
                  <a:schemeClr val="tx1"/>
                </a:solidFill>
              </a:rPr>
              <a:t>is </a:t>
            </a:r>
            <a:r>
              <a:rPr lang="en-US" altLang="ja-JP" sz="4400" dirty="0" smtClean="0">
                <a:solidFill>
                  <a:srgbClr val="0070C0"/>
                </a:solidFill>
              </a:rPr>
              <a:t>raining</a:t>
            </a:r>
            <a:r>
              <a:rPr lang="en-US" altLang="ja-JP" sz="4400" dirty="0" smtClean="0">
                <a:solidFill>
                  <a:schemeClr val="tx1"/>
                </a:solidFill>
              </a:rPr>
              <a:t> </a:t>
            </a:r>
            <a:r>
              <a:rPr lang="en-US" altLang="ja-JP" sz="4400" dirty="0">
                <a:solidFill>
                  <a:schemeClr val="tx1"/>
                </a:solidFill>
              </a:rPr>
              <a:t>in </a:t>
            </a:r>
            <a:r>
              <a:rPr lang="en-US" altLang="ja-JP" sz="4400" dirty="0" smtClean="0">
                <a:solidFill>
                  <a:srgbClr val="FF0000"/>
                </a:solidFill>
              </a:rPr>
              <a:t>Paris</a:t>
            </a:r>
            <a:r>
              <a:rPr lang="en-US" altLang="ja-JP" sz="4400" dirty="0" smtClean="0">
                <a:solidFill>
                  <a:schemeClr val="tx1"/>
                </a:solidFill>
              </a:rPr>
              <a:t>.</a:t>
            </a:r>
            <a:endParaRPr lang="en-US" altLang="ja-JP" sz="4400" dirty="0">
              <a:solidFill>
                <a:schemeClr val="tx1"/>
              </a:solidFill>
            </a:endParaRPr>
          </a:p>
        </p:txBody>
      </p:sp>
      <p:sp>
        <p:nvSpPr>
          <p:cNvPr id="141" name="正方形/長方形 140"/>
          <p:cNvSpPr/>
          <p:nvPr/>
        </p:nvSpPr>
        <p:spPr>
          <a:xfrm>
            <a:off x="3318471" y="25003396"/>
            <a:ext cx="4626917" cy="32848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a:p>
        </p:txBody>
      </p:sp>
      <p:sp>
        <p:nvSpPr>
          <p:cNvPr id="143" name="テキスト ボックス 142"/>
          <p:cNvSpPr txBox="1"/>
          <p:nvPr/>
        </p:nvSpPr>
        <p:spPr>
          <a:xfrm>
            <a:off x="3336678" y="24726443"/>
            <a:ext cx="4696709" cy="707886"/>
          </a:xfrm>
          <a:prstGeom prst="rect">
            <a:avLst/>
          </a:prstGeom>
          <a:noFill/>
        </p:spPr>
        <p:txBody>
          <a:bodyPr wrap="square" rtlCol="0">
            <a:spAutoFit/>
          </a:bodyPr>
          <a:lstStyle/>
          <a:p>
            <a:r>
              <a:rPr lang="en-US" altLang="ja-JP" sz="4000" dirty="0"/>
              <a:t>Q1.</a:t>
            </a:r>
            <a:r>
              <a:rPr lang="ja-JP" altLang="en-US" sz="4000" dirty="0"/>
              <a:t>各誤りの統計量</a:t>
            </a:r>
            <a:endParaRPr kumimoji="1" lang="ja-JP" altLang="en-US" sz="4000" dirty="0"/>
          </a:p>
        </p:txBody>
      </p:sp>
      <p:graphicFrame>
        <p:nvGraphicFramePr>
          <p:cNvPr id="161" name="表 160"/>
          <p:cNvGraphicFramePr>
            <a:graphicFrameLocks noGrp="1"/>
          </p:cNvGraphicFramePr>
          <p:nvPr>
            <p:extLst>
              <p:ext uri="{D42A27DB-BD31-4B8C-83A1-F6EECF244321}">
                <p14:modId xmlns:p14="http://schemas.microsoft.com/office/powerpoint/2010/main" val="2089045468"/>
              </p:ext>
            </p:extLst>
          </p:nvPr>
        </p:nvGraphicFramePr>
        <p:xfrm>
          <a:off x="3330433" y="21272814"/>
          <a:ext cx="9536675" cy="3350526"/>
        </p:xfrm>
        <a:graphic>
          <a:graphicData uri="http://schemas.openxmlformats.org/drawingml/2006/table">
            <a:tbl>
              <a:tblPr>
                <a:tableStyleId>{91EBBBCC-DAD2-459C-BE2E-F6DE35CF9A28}</a:tableStyleId>
              </a:tblPr>
              <a:tblGrid>
                <a:gridCol w="4678381">
                  <a:extLst>
                    <a:ext uri="{9D8B030D-6E8A-4147-A177-3AD203B41FA5}">
                      <a16:colId xmlns:a16="http://schemas.microsoft.com/office/drawing/2014/main" xmlns="" val="20000"/>
                    </a:ext>
                  </a:extLst>
                </a:gridCol>
                <a:gridCol w="2094830">
                  <a:extLst>
                    <a:ext uri="{9D8B030D-6E8A-4147-A177-3AD203B41FA5}">
                      <a16:colId xmlns:a16="http://schemas.microsoft.com/office/drawing/2014/main" xmlns="" val="20001"/>
                    </a:ext>
                  </a:extLst>
                </a:gridCol>
                <a:gridCol w="2763464">
                  <a:extLst>
                    <a:ext uri="{9D8B030D-6E8A-4147-A177-3AD203B41FA5}">
                      <a16:colId xmlns:a16="http://schemas.microsoft.com/office/drawing/2014/main" xmlns="" val="20002"/>
                    </a:ext>
                  </a:extLst>
                </a:gridCol>
              </a:tblGrid>
              <a:tr h="543807">
                <a:tc>
                  <a:txBody>
                    <a:bodyPr/>
                    <a:lstStyle/>
                    <a:p>
                      <a:pPr algn="ctr" fontAlgn="ctr"/>
                      <a:r>
                        <a:rPr lang="ja-JP" altLang="en-US" sz="3600" u="none" strike="noStrike" dirty="0">
                          <a:solidFill>
                            <a:schemeClr val="bg1"/>
                          </a:solidFill>
                          <a:effectLst/>
                        </a:rPr>
                        <a:t>種類　</a:t>
                      </a:r>
                      <a:endParaRPr lang="ja-JP" altLang="en-US" sz="3600" b="0" i="0" u="none" strike="noStrike" dirty="0">
                        <a:solidFill>
                          <a:schemeClr val="bg1"/>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ja-JP" altLang="en-US" sz="3600" u="none" strike="noStrike" dirty="0">
                          <a:solidFill>
                            <a:schemeClr val="bg1"/>
                          </a:solidFill>
                          <a:effectLst/>
                        </a:rPr>
                        <a:t>個数</a:t>
                      </a:r>
                      <a:endParaRPr lang="ja-JP" altLang="en-US" sz="3600" b="0" i="0" u="none" strike="noStrike" dirty="0">
                        <a:solidFill>
                          <a:schemeClr val="bg1"/>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ja-JP" altLang="en-US" sz="3600" u="none" strike="noStrike" dirty="0">
                          <a:solidFill>
                            <a:schemeClr val="bg1"/>
                          </a:solidFill>
                          <a:effectLst/>
                        </a:rPr>
                        <a:t>割合</a:t>
                      </a:r>
                      <a:endParaRPr lang="ja-JP" altLang="en-US" sz="3600" b="0" i="0" u="none" strike="noStrike" dirty="0">
                        <a:solidFill>
                          <a:schemeClr val="bg1"/>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0"/>
                  </a:ext>
                </a:extLst>
              </a:tr>
              <a:tr h="543807">
                <a:tc>
                  <a:txBody>
                    <a:bodyPr/>
                    <a:lstStyle/>
                    <a:p>
                      <a:pPr algn="ctr" fontAlgn="ctr"/>
                      <a:r>
                        <a:rPr lang="ja-JP" altLang="en-US" sz="3600" u="none" strike="noStrike" dirty="0">
                          <a:effectLst/>
                        </a:rPr>
                        <a:t>誤り</a:t>
                      </a:r>
                      <a:endParaRPr lang="ja-JP" altLang="en-US"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is-IS" sz="3600" u="none" strike="noStrike" dirty="0">
                          <a:effectLst/>
                        </a:rPr>
                        <a:t>245</a:t>
                      </a:r>
                      <a:endParaRPr lang="is-IS"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hr-HR" sz="3600" u="none" strike="noStrike" dirty="0">
                          <a:effectLst/>
                        </a:rPr>
                        <a:t>24.5</a:t>
                      </a:r>
                      <a:endParaRPr lang="hr-HR"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xmlns="" val="10001"/>
                  </a:ext>
                </a:extLst>
              </a:tr>
              <a:tr h="543807">
                <a:tc>
                  <a:txBody>
                    <a:bodyPr/>
                    <a:lstStyle/>
                    <a:p>
                      <a:pPr algn="ctr" fontAlgn="ctr"/>
                      <a:r>
                        <a:rPr lang="ja-JP" altLang="en-US" sz="3600" u="none" strike="noStrike" dirty="0">
                          <a:effectLst/>
                        </a:rPr>
                        <a:t>誤りでない</a:t>
                      </a:r>
                      <a:endParaRPr lang="en-US" altLang="ja-JP"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s-IS" sz="3600" u="none" strike="noStrike" dirty="0">
                          <a:effectLst/>
                        </a:rPr>
                        <a:t>637</a:t>
                      </a:r>
                      <a:endParaRPr lang="is-IS"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hr-HR" sz="3600" u="none" strike="noStrike" dirty="0">
                          <a:effectLst/>
                        </a:rPr>
                        <a:t>63.7</a:t>
                      </a:r>
                      <a:endParaRPr lang="hr-HR"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xmlns="" val="10002"/>
                  </a:ext>
                </a:extLst>
              </a:tr>
              <a:tr h="543807">
                <a:tc>
                  <a:txBody>
                    <a:bodyPr/>
                    <a:lstStyle/>
                    <a:p>
                      <a:pPr algn="ctr" fontAlgn="ctr"/>
                      <a:r>
                        <a:rPr lang="ja-JP" altLang="en-US" sz="3600" u="none" strike="noStrike" dirty="0">
                          <a:effectLst/>
                        </a:rPr>
                        <a:t>構文解析のミス</a:t>
                      </a:r>
                      <a:endParaRPr lang="es-ES_tradnl"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en-US" altLang="ja-JP" sz="3600" u="none" strike="noStrike" dirty="0">
                          <a:effectLst/>
                        </a:rPr>
                        <a:t>70</a:t>
                      </a:r>
                      <a:endParaRPr lang="en-US" altLang="ja-JP"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en-US" altLang="ja-JP" sz="3600" u="none" strike="noStrike" dirty="0">
                          <a:effectLst/>
                        </a:rPr>
                        <a:t>7</a:t>
                      </a:r>
                      <a:endParaRPr lang="en-US" altLang="ja-JP"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xmlns="" val="10003"/>
                  </a:ext>
                </a:extLst>
              </a:tr>
              <a:tr h="543807">
                <a:tc>
                  <a:txBody>
                    <a:bodyPr/>
                    <a:lstStyle/>
                    <a:p>
                      <a:pPr algn="ctr" fontAlgn="ctr"/>
                      <a:r>
                        <a:rPr lang="ja-JP" altLang="en-US" sz="3600" u="none" strike="noStrike" dirty="0">
                          <a:effectLst/>
                        </a:rPr>
                        <a:t>除外対象</a:t>
                      </a:r>
                      <a:endParaRPr lang="ja-JP" altLang="en-US"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s-IS" sz="3600" u="none" strike="noStrike" dirty="0">
                          <a:effectLst/>
                        </a:rPr>
                        <a:t>48</a:t>
                      </a:r>
                      <a:endParaRPr lang="is-IS"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hr-HR" sz="3600" u="none" strike="noStrike" dirty="0">
                          <a:effectLst/>
                        </a:rPr>
                        <a:t>4.8</a:t>
                      </a:r>
                      <a:endParaRPr lang="hr-HR"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xmlns="" val="10004"/>
                  </a:ext>
                </a:extLst>
              </a:tr>
              <a:tr h="543807">
                <a:tc>
                  <a:txBody>
                    <a:bodyPr/>
                    <a:lstStyle/>
                    <a:p>
                      <a:pPr algn="ctr" fontAlgn="ctr"/>
                      <a:r>
                        <a:rPr lang="ja-JP" altLang="en-US" sz="3600" b="0" i="0" u="none" strike="noStrike" dirty="0">
                          <a:solidFill>
                            <a:schemeClr val="dk1"/>
                          </a:solidFill>
                          <a:effectLst/>
                          <a:latin typeface="+mn-lt"/>
                        </a:rPr>
                        <a:t>組み合わせの重複</a:t>
                      </a:r>
                      <a:endParaRPr lang="ja-JP" altLang="en-US"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is-IS" sz="3600" b="0" i="0" u="none" strike="noStrike" dirty="0">
                          <a:solidFill>
                            <a:srgbClr val="000000"/>
                          </a:solidFill>
                          <a:effectLst/>
                          <a:latin typeface="+mn-lt"/>
                        </a:rPr>
                        <a:t>185</a:t>
                      </a: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is-IS" sz="3600" b="0" i="0" u="none" strike="noStrike" dirty="0">
                          <a:solidFill>
                            <a:schemeClr val="dk1"/>
                          </a:solidFill>
                          <a:effectLst/>
                          <a:latin typeface="+mn-lt"/>
                        </a:rPr>
                        <a:t>18.5</a:t>
                      </a:r>
                      <a:endParaRPr lang="is-IS" sz="3600" b="0" i="0" u="none" strike="noStrike" dirty="0">
                        <a:solidFill>
                          <a:srgbClr val="000000"/>
                        </a:solidFill>
                        <a:effectLst/>
                        <a:latin typeface="游ゴシック" charset="-128"/>
                      </a:endParaRPr>
                    </a:p>
                  </a:txBody>
                  <a:tcPr marL="9781" marR="9781" marT="978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xmlns="" val="10005"/>
                  </a:ext>
                </a:extLst>
              </a:tr>
            </a:tbl>
          </a:graphicData>
        </a:graphic>
      </p:graphicFrame>
      <p:sp>
        <p:nvSpPr>
          <p:cNvPr id="172" name="角丸四角形 171"/>
          <p:cNvSpPr/>
          <p:nvPr/>
        </p:nvSpPr>
        <p:spPr>
          <a:xfrm>
            <a:off x="16816657" y="21315620"/>
            <a:ext cx="12182496" cy="2988522"/>
          </a:xfrm>
          <a:prstGeom prst="round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sz="2000" dirty="0"/>
          </a:p>
        </p:txBody>
      </p:sp>
      <p:sp>
        <p:nvSpPr>
          <p:cNvPr id="173" name="テキスト ボックス 172"/>
          <p:cNvSpPr txBox="1"/>
          <p:nvPr/>
        </p:nvSpPr>
        <p:spPr>
          <a:xfrm>
            <a:off x="17380794" y="21784388"/>
            <a:ext cx="11352162" cy="2123658"/>
          </a:xfrm>
          <a:prstGeom prst="rect">
            <a:avLst/>
          </a:prstGeom>
          <a:noFill/>
        </p:spPr>
        <p:txBody>
          <a:bodyPr wrap="square" rtlCol="0">
            <a:spAutoFit/>
          </a:bodyPr>
          <a:lstStyle/>
          <a:p>
            <a:r>
              <a:rPr lang="ja-JP" altLang="en-US" sz="4400" dirty="0"/>
              <a:t>・構文解析のミスの影響が大きい</a:t>
            </a:r>
            <a:r>
              <a:rPr lang="en-US" altLang="ja-JP" sz="4400" dirty="0"/>
              <a:t>.</a:t>
            </a:r>
          </a:p>
          <a:p>
            <a:r>
              <a:rPr lang="ja-JP" altLang="en-US" sz="4400" dirty="0"/>
              <a:t>・組み合わせの重複が，全体に比べて少ない</a:t>
            </a:r>
            <a:r>
              <a:rPr lang="en-US" altLang="ja-JP" sz="4400" dirty="0"/>
              <a:t>.</a:t>
            </a:r>
          </a:p>
          <a:p>
            <a:r>
              <a:rPr lang="ja-JP" altLang="en-US" sz="4400" dirty="0"/>
              <a:t>　→様々な主語と補語のペアが存在</a:t>
            </a:r>
            <a:r>
              <a:rPr lang="en-US" altLang="ja-JP" sz="4400" dirty="0"/>
              <a:t>.</a:t>
            </a:r>
          </a:p>
        </p:txBody>
      </p:sp>
      <p:sp>
        <p:nvSpPr>
          <p:cNvPr id="174" name="右矢印 173"/>
          <p:cNvSpPr/>
          <p:nvPr/>
        </p:nvSpPr>
        <p:spPr>
          <a:xfrm>
            <a:off x="13339246" y="22111170"/>
            <a:ext cx="3138465" cy="155248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sp>
        <p:nvSpPr>
          <p:cNvPr id="184" name="テキスト ボックス 183"/>
          <p:cNvSpPr txBox="1"/>
          <p:nvPr/>
        </p:nvSpPr>
        <p:spPr>
          <a:xfrm>
            <a:off x="14901121" y="9171933"/>
            <a:ext cx="7021786"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altLang="ja-JP" sz="5400" dirty="0">
              <a:solidFill>
                <a:schemeClr val="tx1"/>
              </a:solidFill>
              <a:effectLst>
                <a:outerShdw blurRad="38100" dist="38100" dir="2700000" algn="tl">
                  <a:srgbClr val="000000">
                    <a:alpha val="43137"/>
                  </a:srgbClr>
                </a:outerShdw>
              </a:effectLst>
              <a:latin typeface="+mj-ea"/>
              <a:ea typeface="+mj-ea"/>
            </a:endParaRPr>
          </a:p>
        </p:txBody>
      </p:sp>
      <p:sp>
        <p:nvSpPr>
          <p:cNvPr id="185" name="角丸四角形 184"/>
          <p:cNvSpPr/>
          <p:nvPr/>
        </p:nvSpPr>
        <p:spPr>
          <a:xfrm>
            <a:off x="13808636" y="6617323"/>
            <a:ext cx="15794520" cy="1802473"/>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r>
              <a:rPr lang="ja-JP" altLang="en-US" sz="5400" dirty="0">
                <a:solidFill>
                  <a:schemeClr val="bg1"/>
                </a:solidFill>
              </a:rPr>
              <a:t>　</a:t>
            </a:r>
            <a:r>
              <a:rPr lang="en-US" altLang="ja-JP" sz="5400" dirty="0">
                <a:solidFill>
                  <a:schemeClr val="bg1"/>
                </a:solidFill>
              </a:rPr>
              <a:t>Q1</a:t>
            </a:r>
            <a:r>
              <a:rPr lang="ja-JP" altLang="en-US" sz="5400" dirty="0">
                <a:solidFill>
                  <a:schemeClr val="bg1"/>
                </a:solidFill>
              </a:rPr>
              <a:t>：</a:t>
            </a:r>
            <a:r>
              <a:rPr lang="en-US" altLang="ja-JP" sz="5400" dirty="0">
                <a:solidFill>
                  <a:schemeClr val="bg1"/>
                </a:solidFill>
              </a:rPr>
              <a:t> </a:t>
            </a:r>
            <a:r>
              <a:rPr lang="ja-JP" altLang="en-US" sz="5400" dirty="0">
                <a:solidFill>
                  <a:schemeClr val="bg1"/>
                </a:solidFill>
              </a:rPr>
              <a:t>どのような種類の誤りがあるのだろう？</a:t>
            </a:r>
            <a:endParaRPr lang="en-US" altLang="ja-JP" sz="5400" dirty="0">
              <a:solidFill>
                <a:schemeClr val="bg1"/>
              </a:solidFill>
            </a:endParaRPr>
          </a:p>
          <a:p>
            <a:r>
              <a:rPr lang="ja-JP" altLang="en-US" sz="5400" dirty="0">
                <a:solidFill>
                  <a:schemeClr val="bg1"/>
                </a:solidFill>
              </a:rPr>
              <a:t>　　　　その出現傾向は？</a:t>
            </a:r>
          </a:p>
        </p:txBody>
      </p:sp>
      <p:sp>
        <p:nvSpPr>
          <p:cNvPr id="186" name="角丸四角形 185"/>
          <p:cNvSpPr/>
          <p:nvPr/>
        </p:nvSpPr>
        <p:spPr>
          <a:xfrm>
            <a:off x="13808636" y="10603031"/>
            <a:ext cx="15753187" cy="1802473"/>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r>
              <a:rPr lang="ja-JP" altLang="en-US" sz="5400" dirty="0">
                <a:solidFill>
                  <a:schemeClr val="bg1"/>
                </a:solidFill>
              </a:rPr>
              <a:t>　</a:t>
            </a:r>
            <a:r>
              <a:rPr lang="en-US" altLang="ja-JP" sz="5400" dirty="0">
                <a:solidFill>
                  <a:schemeClr val="bg1"/>
                </a:solidFill>
              </a:rPr>
              <a:t>Q2</a:t>
            </a:r>
            <a:r>
              <a:rPr lang="ja-JP" altLang="en-US" sz="5400" dirty="0">
                <a:solidFill>
                  <a:schemeClr val="bg1"/>
                </a:solidFill>
              </a:rPr>
              <a:t>：</a:t>
            </a:r>
            <a:r>
              <a:rPr lang="en-US" altLang="ja-JP" sz="5400" dirty="0">
                <a:solidFill>
                  <a:schemeClr val="bg1"/>
                </a:solidFill>
              </a:rPr>
              <a:t> </a:t>
            </a:r>
            <a:r>
              <a:rPr lang="ja-JP" altLang="en-US" sz="5400" dirty="0">
                <a:solidFill>
                  <a:schemeClr val="bg1"/>
                </a:solidFill>
              </a:rPr>
              <a:t>主語と補語の組み合わせが同一　</a:t>
            </a:r>
            <a:endParaRPr lang="en-US" altLang="ja-JP" sz="5400" dirty="0">
              <a:solidFill>
                <a:schemeClr val="bg1"/>
              </a:solidFill>
            </a:endParaRPr>
          </a:p>
          <a:p>
            <a:r>
              <a:rPr lang="ja-JP" altLang="en-US" sz="5400" dirty="0">
                <a:solidFill>
                  <a:schemeClr val="bg1"/>
                </a:solidFill>
              </a:rPr>
              <a:t>　　　　　　　⇒　正誤や誤りタイプも常に一定？</a:t>
            </a:r>
          </a:p>
        </p:txBody>
      </p:sp>
      <p:sp>
        <p:nvSpPr>
          <p:cNvPr id="187" name="テキスト ボックス 186"/>
          <p:cNvSpPr txBox="1"/>
          <p:nvPr/>
        </p:nvSpPr>
        <p:spPr>
          <a:xfrm>
            <a:off x="20656694" y="8698472"/>
            <a:ext cx="9675397" cy="1323439"/>
          </a:xfrm>
          <a:prstGeom prst="rect">
            <a:avLst/>
          </a:prstGeom>
          <a:noFill/>
        </p:spPr>
        <p:txBody>
          <a:bodyPr wrap="square" rtlCol="0">
            <a:spAutoFit/>
          </a:bodyPr>
          <a:lstStyle/>
          <a:p>
            <a:r>
              <a:rPr lang="en-US" altLang="ja-JP" sz="4000" dirty="0">
                <a:solidFill>
                  <a:srgbClr val="FF0000"/>
                </a:solidFill>
              </a:rPr>
              <a:t>I</a:t>
            </a:r>
            <a:r>
              <a:rPr lang="en-US" altLang="ja-JP" sz="4000" dirty="0"/>
              <a:t> am a native Japanese </a:t>
            </a:r>
            <a:r>
              <a:rPr lang="en-US" altLang="ja-JP" sz="4000" dirty="0">
                <a:solidFill>
                  <a:srgbClr val="0070C0"/>
                </a:solidFill>
              </a:rPr>
              <a:t>speaker</a:t>
            </a:r>
            <a:r>
              <a:rPr lang="en-US" altLang="ja-JP" sz="4000" dirty="0"/>
              <a:t>.</a:t>
            </a:r>
          </a:p>
          <a:p>
            <a:r>
              <a:rPr kumimoji="1" lang="en-US" altLang="ja-JP" sz="4000" dirty="0">
                <a:solidFill>
                  <a:srgbClr val="FF0000"/>
                </a:solidFill>
              </a:rPr>
              <a:t>I</a:t>
            </a:r>
            <a:r>
              <a:rPr lang="en-US" altLang="ja-JP" sz="4000" dirty="0"/>
              <a:t> am a</a:t>
            </a:r>
            <a:r>
              <a:rPr kumimoji="1" lang="en-US" altLang="ja-JP" sz="4000" dirty="0"/>
              <a:t> good </a:t>
            </a:r>
            <a:r>
              <a:rPr kumimoji="1" lang="en-US" altLang="ja-JP" sz="4000" dirty="0">
                <a:solidFill>
                  <a:srgbClr val="0070C0"/>
                </a:solidFill>
              </a:rPr>
              <a:t>speaker</a:t>
            </a:r>
            <a:r>
              <a:rPr kumimoji="1" lang="en-US" altLang="ja-JP" sz="4000" dirty="0"/>
              <a:t> in English.</a:t>
            </a:r>
          </a:p>
        </p:txBody>
      </p:sp>
      <p:sp>
        <p:nvSpPr>
          <p:cNvPr id="188" name="右矢印 187"/>
          <p:cNvSpPr/>
          <p:nvPr/>
        </p:nvSpPr>
        <p:spPr>
          <a:xfrm>
            <a:off x="19701356" y="8940596"/>
            <a:ext cx="870650" cy="102599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2000" dirty="0"/>
          </a:p>
        </p:txBody>
      </p:sp>
      <p:sp>
        <p:nvSpPr>
          <p:cNvPr id="189" name="テキスト ボックス 188"/>
          <p:cNvSpPr txBox="1"/>
          <p:nvPr/>
        </p:nvSpPr>
        <p:spPr>
          <a:xfrm>
            <a:off x="13890702" y="8490400"/>
            <a:ext cx="5725966" cy="1938992"/>
          </a:xfrm>
          <a:prstGeom prst="rect">
            <a:avLst/>
          </a:prstGeom>
          <a:noFill/>
        </p:spPr>
        <p:txBody>
          <a:bodyPr wrap="square" rtlCol="0">
            <a:spAutoFit/>
          </a:bodyPr>
          <a:lstStyle/>
          <a:p>
            <a:r>
              <a:rPr lang="ja-JP" altLang="en-US" sz="4000" dirty="0"/>
              <a:t>どちらも正解と言えるけど，全ての主語と補語の組み合わせもそうだろうか？</a:t>
            </a:r>
            <a:endParaRPr kumimoji="1" lang="en-US" altLang="ja-JP" sz="4000" dirty="0"/>
          </a:p>
        </p:txBody>
      </p:sp>
    </p:spTree>
  </p:cSld>
  <p:clrMapOvr>
    <a:masterClrMapping/>
  </p:clrMapOvr>
</p:sld>
</file>

<file path=ppt/theme/theme1.xml><?xml version="1.0" encoding="utf-8"?>
<a:theme xmlns:a="http://schemas.openxmlformats.org/drawingml/2006/main" name="3chants_robo">
  <a:themeElements>
    <a:clrScheme name="TG-globalround_TP01118219 2">
      <a:dk1>
        <a:srgbClr val="000000"/>
      </a:dk1>
      <a:lt1>
        <a:srgbClr val="FFFFFF"/>
      </a:lt1>
      <a:dk2>
        <a:srgbClr val="000000"/>
      </a:dk2>
      <a:lt2>
        <a:srgbClr val="808080"/>
      </a:lt2>
      <a:accent1>
        <a:srgbClr val="660066"/>
      </a:accent1>
      <a:accent2>
        <a:srgbClr val="FF5050"/>
      </a:accent2>
      <a:accent3>
        <a:srgbClr val="FFFFFF"/>
      </a:accent3>
      <a:accent4>
        <a:srgbClr val="000000"/>
      </a:accent4>
      <a:accent5>
        <a:srgbClr val="B8AAB8"/>
      </a:accent5>
      <a:accent6>
        <a:srgbClr val="E74848"/>
      </a:accent6>
      <a:hlink>
        <a:srgbClr val="FF9999"/>
      </a:hlink>
      <a:folHlink>
        <a:srgbClr val="B2B2B2"/>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2000" dirty="0" smtClean="0"/>
        </a:defPPr>
      </a:lstStyle>
      <a:style>
        <a:lnRef idx="2">
          <a:schemeClr val="accent6"/>
        </a:lnRef>
        <a:fillRef idx="1">
          <a:schemeClr val="lt1"/>
        </a:fillRef>
        <a:effectRef idx="0">
          <a:schemeClr val="accent6"/>
        </a:effectRef>
        <a:fontRef idx="minor">
          <a:schemeClr val="dk1"/>
        </a:fontRef>
      </a:style>
    </a:spDef>
  </a:objectDefaults>
  <a:extraClrSchemeLst>
    <a:extraClrScheme>
      <a:clrScheme name="TG-globalround_TP01118219 1">
        <a:dk1>
          <a:srgbClr val="000000"/>
        </a:dk1>
        <a:lt1>
          <a:srgbClr val="FFFFFF"/>
        </a:lt1>
        <a:dk2>
          <a:srgbClr val="000000"/>
        </a:dk2>
        <a:lt2>
          <a:srgbClr val="808080"/>
        </a:lt2>
        <a:accent1>
          <a:srgbClr val="000099"/>
        </a:accent1>
        <a:accent2>
          <a:srgbClr val="0C3CA6"/>
        </a:accent2>
        <a:accent3>
          <a:srgbClr val="FFFFFF"/>
        </a:accent3>
        <a:accent4>
          <a:srgbClr val="000000"/>
        </a:accent4>
        <a:accent5>
          <a:srgbClr val="AAAACA"/>
        </a:accent5>
        <a:accent6>
          <a:srgbClr val="0A359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G-globalround_TP01118219 2">
        <a:dk1>
          <a:srgbClr val="000000"/>
        </a:dk1>
        <a:lt1>
          <a:srgbClr val="FFFFFF"/>
        </a:lt1>
        <a:dk2>
          <a:srgbClr val="000000"/>
        </a:dk2>
        <a:lt2>
          <a:srgbClr val="808080"/>
        </a:lt2>
        <a:accent1>
          <a:srgbClr val="660066"/>
        </a:accent1>
        <a:accent2>
          <a:srgbClr val="FF5050"/>
        </a:accent2>
        <a:accent3>
          <a:srgbClr val="FFFFFF"/>
        </a:accent3>
        <a:accent4>
          <a:srgbClr val="000000"/>
        </a:accent4>
        <a:accent5>
          <a:srgbClr val="B8AAB8"/>
        </a:accent5>
        <a:accent6>
          <a:srgbClr val="E74848"/>
        </a:accent6>
        <a:hlink>
          <a:srgbClr val="FF9999"/>
        </a:hlink>
        <a:folHlink>
          <a:srgbClr val="B2B2B2"/>
        </a:folHlink>
      </a:clrScheme>
      <a:clrMap bg1="lt1" tx1="dk1" bg2="lt2" tx2="dk2" accent1="accent1" accent2="accent2" accent3="accent3" accent4="accent4" accent5="accent5" accent6="accent6" hlink="hlink" folHlink="folHlink"/>
    </a:extraClrScheme>
    <a:extraClrScheme>
      <a:clrScheme name="TG-globalround_TP01118219 3">
        <a:dk1>
          <a:srgbClr val="000000"/>
        </a:dk1>
        <a:lt1>
          <a:srgbClr val="FFFFFF"/>
        </a:lt1>
        <a:dk2>
          <a:srgbClr val="000000"/>
        </a:dk2>
        <a:lt2>
          <a:srgbClr val="808080"/>
        </a:lt2>
        <a:accent1>
          <a:srgbClr val="006600"/>
        </a:accent1>
        <a:accent2>
          <a:srgbClr val="808000"/>
        </a:accent2>
        <a:accent3>
          <a:srgbClr val="FFFFFF"/>
        </a:accent3>
        <a:accent4>
          <a:srgbClr val="000000"/>
        </a:accent4>
        <a:accent5>
          <a:srgbClr val="AAB8AA"/>
        </a:accent5>
        <a:accent6>
          <a:srgbClr val="7373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17826</TotalTime>
  <Words>350</Words>
  <Application>Microsoft Macintosh PowerPoint</Application>
  <PresentationFormat>ユーザー設定</PresentationFormat>
  <Paragraphs>126</Paragraphs>
  <Slides>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Cambria Math</vt:lpstr>
      <vt:lpstr>MS PGothic</vt:lpstr>
      <vt:lpstr>ＭＳ Ｐゴシック</vt:lpstr>
      <vt:lpstr>Times New Roman</vt:lpstr>
      <vt:lpstr>Verdana</vt:lpstr>
      <vt:lpstr>Wingdings</vt:lpstr>
      <vt:lpstr>游ゴシック</vt:lpstr>
      <vt:lpstr>Arial</vt:lpstr>
      <vt:lpstr>3chants_robo</vt:lpstr>
      <vt:lpstr>PowerPoint プレゼンテーション</vt:lpstr>
    </vt:vector>
  </TitlesOfParts>
  <Company>Funakoshi Kotaro</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a Chanting Robot for  Interactively Teaching English to Children Ryo Nagata, Tomoya Mizumoto; Konan University  Kotaro Funakoshi, Mikio Nakano; Honda Research Institute Japan Co., Ltd</dc:title>
  <dc:creator>Funakoshi Kotaro</dc:creator>
  <cp:lastModifiedBy>川　崎　智　憲</cp:lastModifiedBy>
  <cp:revision>1435</cp:revision>
  <cp:lastPrinted>2018-08-26T08:22:14Z</cp:lastPrinted>
  <dcterms:created xsi:type="dcterms:W3CDTF">2010-08-23T05:16:28Z</dcterms:created>
  <dcterms:modified xsi:type="dcterms:W3CDTF">2018-08-26T08:39:24Z</dcterms:modified>
</cp:coreProperties>
</file>