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312" r:id="rId3"/>
    <p:sldId id="313" r:id="rId4"/>
    <p:sldId id="314" r:id="rId5"/>
    <p:sldId id="277" r:id="rId6"/>
    <p:sldId id="316" r:id="rId7"/>
    <p:sldId id="315" r:id="rId8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65491" autoAdjust="0"/>
  </p:normalViewPr>
  <p:slideViewPr>
    <p:cSldViewPr>
      <p:cViewPr varScale="1">
        <p:scale>
          <a:sx n="56" d="100"/>
          <a:sy n="56" d="100"/>
        </p:scale>
        <p:origin x="239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May 22,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66154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21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arenR"/>
                      </a:pPr>
                      <a:r>
                        <a:rPr lang="ko-KR" altLang="en-US" dirty="0"/>
                        <a:t>지도학습을 위한 데이터 처리 완성 및 개선</a:t>
                      </a:r>
                      <a:endParaRPr lang="en-US" altLang="ko-KR" dirty="0"/>
                    </a:p>
                    <a:p>
                      <a:pPr marL="457200" indent="-457200">
                        <a:buFont typeface="+mj-lt"/>
                        <a:buAutoNum type="arabicParenR"/>
                      </a:pPr>
                      <a:r>
                        <a:rPr lang="ko-KR" altLang="en-US" dirty="0"/>
                        <a:t>지도학습을 위한 </a:t>
                      </a:r>
                      <a:r>
                        <a:rPr lang="en-US" altLang="ko-KR" dirty="0"/>
                        <a:t>replay </a:t>
                      </a:r>
                      <a:r>
                        <a:rPr lang="ko-KR" altLang="en-US" dirty="0"/>
                        <a:t>파일 수집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지도학습을 위한 데이터 처리 완성 및 개선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지도학습을 위한 </a:t>
            </a:r>
            <a:r>
              <a:rPr lang="en-US" altLang="ko-KR" dirty="0"/>
              <a:t>replay </a:t>
            </a:r>
            <a:r>
              <a:rPr lang="ko-KR" altLang="en-US" dirty="0"/>
              <a:t>파일 수집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602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지도학습을 위한 데이터 처리 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지난 주 진행사항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play / replay </a:t>
            </a:r>
            <a:r>
              <a:rPr lang="ko-KR" altLang="en-US" dirty="0"/>
              <a:t>데이터 형식을 일치시키는 작업에서 데이터 길이가 맞지 않는 문제가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형식 처리 코드에서 문제를 발견하고 문제를 고치자 위 문제가 해결되었다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334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지도학습을 위한 데이터 처리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기존 방식</a:t>
            </a:r>
            <a:endParaRPr lang="en-US" altLang="ko-KR" dirty="0"/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 를 </a:t>
            </a:r>
            <a:r>
              <a:rPr lang="en-US" altLang="ko-KR" dirty="0"/>
              <a:t>extend</a:t>
            </a:r>
            <a:r>
              <a:rPr lang="ko-KR" altLang="en-US" dirty="0"/>
              <a:t>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 방식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hstack</a:t>
            </a:r>
            <a:r>
              <a:rPr lang="ko-KR" altLang="en-US" dirty="0"/>
              <a:t>으로 바꿈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배의 속도 향상이 있었다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이전에 존재했던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병목을 완화했다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063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지도학습을 위한 </a:t>
            </a:r>
            <a:r>
              <a:rPr lang="en-US" altLang="ko-KR" dirty="0"/>
              <a:t>REPLAY </a:t>
            </a:r>
            <a:r>
              <a:rPr lang="ko-KR" altLang="en-US" dirty="0"/>
              <a:t>파일 수집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Replay </a:t>
            </a:r>
            <a:r>
              <a:rPr lang="ko-KR" altLang="en-US" dirty="0"/>
              <a:t>파일을 수집하기 위해 </a:t>
            </a:r>
            <a:r>
              <a:rPr lang="ko-KR" altLang="en-US" dirty="0" err="1"/>
              <a:t>서치를</a:t>
            </a:r>
            <a:r>
              <a:rPr lang="ko-KR" altLang="en-US" dirty="0"/>
              <a:t>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ko-KR" altLang="en-US" dirty="0" err="1"/>
              <a:t>딥마인드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많은 수의 </a:t>
            </a:r>
            <a:r>
              <a:rPr lang="en-US" altLang="ko-KR" dirty="0"/>
              <a:t>replay </a:t>
            </a:r>
            <a:r>
              <a:rPr lang="ko-KR" altLang="en-US" dirty="0"/>
              <a:t>파일을 발견했다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182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D1DDC-8EE5-458D-88ED-2AF6D8E7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BF7A3-24D8-4351-9178-CCC0D906EC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딥마인드가</a:t>
            </a:r>
            <a:r>
              <a:rPr lang="ko-KR" altLang="en-US" dirty="0"/>
              <a:t> 제공하는 대량의 리플레이 파일의 게임 버전</a:t>
            </a:r>
            <a:endParaRPr lang="en-US" altLang="ko-KR" dirty="0"/>
          </a:p>
          <a:p>
            <a:pPr lvl="1"/>
            <a:r>
              <a:rPr lang="en-US" altLang="ko-KR" dirty="0"/>
              <a:t>3.16.1</a:t>
            </a:r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3.16.1 </a:t>
            </a:r>
            <a:r>
              <a:rPr lang="ko-KR" altLang="en-US" dirty="0"/>
              <a:t>버전의 스타</a:t>
            </a:r>
            <a:r>
              <a:rPr lang="en-US" altLang="ko-KR" dirty="0"/>
              <a:t>2 </a:t>
            </a:r>
            <a:r>
              <a:rPr lang="ko-KR" altLang="en-US" dirty="0"/>
              <a:t>게임을 설치해서 지도학습을 실시했을 때</a:t>
            </a:r>
            <a:r>
              <a:rPr lang="en-US" altLang="ko-KR" dirty="0"/>
              <a:t>, </a:t>
            </a:r>
            <a:r>
              <a:rPr lang="ko-KR" altLang="en-US" dirty="0"/>
              <a:t>액션 </a:t>
            </a:r>
            <a:r>
              <a:rPr lang="en-US" altLang="ko-KR" dirty="0"/>
              <a:t>1</a:t>
            </a:r>
            <a:r>
              <a:rPr lang="ko-KR" altLang="en-US" dirty="0"/>
              <a:t>번이 발생했을 때 에러가 발생했다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에러를 구글에 </a:t>
            </a:r>
            <a:r>
              <a:rPr lang="ko-KR" altLang="en-US" dirty="0" err="1"/>
              <a:t>서치</a:t>
            </a:r>
            <a:r>
              <a:rPr lang="ko-KR" altLang="en-US" dirty="0"/>
              <a:t> 했더니</a:t>
            </a:r>
            <a:r>
              <a:rPr lang="en-US" altLang="ko-KR" dirty="0"/>
              <a:t>, </a:t>
            </a:r>
            <a:r>
              <a:rPr lang="ko-KR" altLang="en-US" dirty="0"/>
              <a:t>동일한 증상을 겪은 사람들이 있었고</a:t>
            </a:r>
            <a:r>
              <a:rPr lang="en-US" altLang="ko-KR" dirty="0"/>
              <a:t>, 3.16.1 </a:t>
            </a:r>
            <a:r>
              <a:rPr lang="ko-KR" altLang="en-US" dirty="0"/>
              <a:t>버전이 안정적이지 않으니 </a:t>
            </a:r>
            <a:r>
              <a:rPr lang="en-US" altLang="ko-KR" dirty="0"/>
              <a:t>4.1.2 </a:t>
            </a:r>
            <a:r>
              <a:rPr lang="ko-KR" altLang="en-US" dirty="0"/>
              <a:t>버전을 사용하라는 답변이 있었다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그래서 </a:t>
            </a:r>
            <a:r>
              <a:rPr lang="en-US" altLang="ko-KR" dirty="0"/>
              <a:t>4.1.2 </a:t>
            </a:r>
            <a:r>
              <a:rPr lang="ko-KR" altLang="en-US" dirty="0"/>
              <a:t>버전으로 재설치 했지만  동일한 증상 반복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임시 방편으로 에러가 발생한 지점에서 액션 </a:t>
            </a:r>
            <a:r>
              <a:rPr lang="en-US" altLang="ko-KR" dirty="0"/>
              <a:t>1</a:t>
            </a:r>
            <a:r>
              <a:rPr lang="ko-KR" altLang="en-US" dirty="0"/>
              <a:t>번에 대한 예외처리를 해줘서 지도학습이 진행되게 만듦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E029C-DE36-4323-9964-63F394E62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7499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77EF9-0096-4568-94FE-CC2BE6A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CE603-3C56-4356-A239-A7657A70E9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네트워크에서 지도학습 실시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지도학습을 돌리면서 네트워크 구조 개선시키기</a:t>
            </a:r>
            <a:endParaRPr lang="en-US" altLang="ko-KR" dirty="0"/>
          </a:p>
          <a:p>
            <a:pPr lvl="1"/>
            <a:r>
              <a:rPr lang="ko-KR" altLang="en-US" dirty="0"/>
              <a:t>현재 네트워크 </a:t>
            </a:r>
            <a:r>
              <a:rPr lang="en-US" altLang="ko-KR" dirty="0"/>
              <a:t>: width 1000, hidden layer 9</a:t>
            </a:r>
          </a:p>
          <a:p>
            <a:pPr lvl="1"/>
            <a:r>
              <a:rPr lang="ko-KR" altLang="en-US" dirty="0"/>
              <a:t>개선 </a:t>
            </a:r>
            <a:r>
              <a:rPr lang="en-US" altLang="ko-KR" dirty="0"/>
              <a:t>: LSTM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4CD31-F388-4344-9A91-824952153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66598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3757</TotalTime>
  <Words>272</Words>
  <Application>Microsoft Office PowerPoint</Application>
  <PresentationFormat>화면 슬라이드 쇼(4:3)</PresentationFormat>
  <Paragraphs>63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Wingdings</vt:lpstr>
      <vt:lpstr>Wingdings 3</vt:lpstr>
      <vt:lpstr>Template</vt:lpstr>
      <vt:lpstr>설계 진행 보고 회의</vt:lpstr>
      <vt:lpstr>진행 사항</vt:lpstr>
      <vt:lpstr>지도학습을 위한 데이터 처리 완성</vt:lpstr>
      <vt:lpstr>지도학습을 위한 데이터 처리 개선</vt:lpstr>
      <vt:lpstr>지도학습을 위한 REPLAY 파일 수집</vt:lpstr>
      <vt:lpstr>발생한 문제점</vt:lpstr>
      <vt:lpstr>다음 주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309</cp:revision>
  <cp:lastPrinted>2015-02-16T02:52:36Z</cp:lastPrinted>
  <dcterms:created xsi:type="dcterms:W3CDTF">2015-02-07T01:39:42Z</dcterms:created>
  <dcterms:modified xsi:type="dcterms:W3CDTF">2020-05-22T06:54:32Z</dcterms:modified>
</cp:coreProperties>
</file>