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7"/>
  </p:notesMasterIdLst>
  <p:handoutMasterIdLst>
    <p:handoutMasterId r:id="rId8"/>
  </p:handoutMasterIdLst>
  <p:sldIdLst>
    <p:sldId id="256" r:id="rId2"/>
    <p:sldId id="312" r:id="rId3"/>
    <p:sldId id="331" r:id="rId4"/>
    <p:sldId id="333" r:id="rId5"/>
    <p:sldId id="332" r:id="rId6"/>
  </p:sldIdLst>
  <p:sldSz cx="9144000" cy="6858000" type="screen4x3"/>
  <p:notesSz cx="6791325" cy="99218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 userDrawn="1">
          <p15:clr>
            <a:srgbClr val="A4A3A4"/>
          </p15:clr>
        </p15:guide>
        <p15:guide id="2" pos="213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F6FC6"/>
    <a:srgbClr val="0070C0"/>
    <a:srgbClr val="21B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8" autoAdjust="0"/>
    <p:restoredTop sz="88734" autoAdjust="0"/>
  </p:normalViewPr>
  <p:slideViewPr>
    <p:cSldViewPr>
      <p:cViewPr varScale="1">
        <p:scale>
          <a:sx n="76" d="100"/>
          <a:sy n="76" d="100"/>
        </p:scale>
        <p:origin x="181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3864" y="96"/>
      </p:cViewPr>
      <p:guideLst>
        <p:guide orient="horz" pos="3125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6846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6FABB-D07F-40CE-9577-0F5997754051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6846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7434D-D3C1-423B-9771-64B85E3A7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23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6846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B8250-2CF3-4785-A3E9-9A4E97CB276A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133" y="4712891"/>
            <a:ext cx="5433060" cy="4464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6846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D5CB3-D38A-4DA6-8703-D544B68AD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44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D5CB3-D38A-4DA6-8703-D544B68ADB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419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D5CB3-D38A-4DA6-8703-D544B68ADB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326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이번 설계에서 풀려고 했던 문제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문제에</a:t>
            </a:r>
            <a:r>
              <a:rPr lang="en-US" altLang="ko-KR" dirty="0"/>
              <a:t> </a:t>
            </a:r>
            <a:r>
              <a:rPr lang="ko-KR" altLang="en-US" dirty="0"/>
              <a:t>어떻게 접근했다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이런 결과를 얻었다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D5CB3-D38A-4DA6-8703-D544B68ADB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6864" cy="1638672"/>
          </a:xfrm>
        </p:spPr>
        <p:txBody>
          <a:bodyPr anchor="ctr" anchorCtr="0">
            <a:normAutofit/>
          </a:bodyPr>
          <a:lstStyle>
            <a:lvl1pPr algn="ctr">
              <a:defRPr sz="4400" b="1" cap="small" baseline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83568" y="3933056"/>
            <a:ext cx="7776864" cy="7920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0" i="0">
                <a:ln w="3175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597352"/>
            <a:ext cx="9147156" cy="26064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2EE06D8-16E0-4847-A7D6-30BB0749A315}" type="datetime4">
              <a:rPr lang="en-US" altLang="ko-KR" sz="1400" b="0" i="0" smtClean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pPr algn="r"/>
              <a:t>June 18, 2020</a:t>
            </a:fld>
            <a:r>
              <a:rPr lang="en-US" altLang="ko-KR" sz="1400" b="0" i="0" dirty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/ KOREA AEROSPACE UNIVERSITY</a:t>
            </a:r>
            <a:endParaRPr lang="ko-KR" altLang="en-US" sz="1800" b="0" i="1" dirty="0"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6525343"/>
            <a:ext cx="9147156" cy="72009"/>
          </a:xfrm>
          <a:prstGeom prst="rect">
            <a:avLst/>
          </a:prstGeom>
          <a:solidFill>
            <a:srgbClr val="0070C0">
              <a:tint val="66000"/>
              <a:satMod val="160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 anchor="ctr" anchorCtr="0">
            <a:noAutofit/>
          </a:bodyPr>
          <a:lstStyle>
            <a:lvl1pPr>
              <a:defRPr sz="3200" b="0" cap="small" baseline="0">
                <a:ln w="95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8928992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1488" y="6590285"/>
            <a:ext cx="1981200" cy="26877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 b="0" i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372200" y="6570785"/>
            <a:ext cx="289122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b="0" i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AEROSPACE UNIVERSITY</a:t>
            </a:r>
            <a:endParaRPr lang="ko-KR" altLang="en-US" sz="1400" b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 anchor="ctr" anchorCtr="0">
            <a:noAutofit/>
          </a:bodyPr>
          <a:lstStyle>
            <a:lvl1pPr>
              <a:defRPr sz="3200" b="0" cap="small" baseline="0">
                <a:ln w="95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4464496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6" name="내용 개체 틀 7"/>
          <p:cNvSpPr>
            <a:spLocks noGrp="1"/>
          </p:cNvSpPr>
          <p:nvPr>
            <p:ph sz="quarter" idx="10"/>
          </p:nvPr>
        </p:nvSpPr>
        <p:spPr>
          <a:xfrm>
            <a:off x="4572000" y="860952"/>
            <a:ext cx="4464496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1488" y="6590285"/>
            <a:ext cx="1981200" cy="268774"/>
          </a:xfrm>
          <a:prstGeom prst="rect">
            <a:avLst/>
          </a:prstGeom>
          <a:ln>
            <a:noFill/>
          </a:ln>
        </p:spPr>
        <p:txBody>
          <a:bodyPr vert="horz" anchor="ctr" anchorCtr="0"/>
          <a:lstStyle>
            <a:lvl1pPr algn="l" eaLnBrk="1" latinLnBrk="0" hangingPunct="1">
              <a:defRPr kumimoji="0" sz="1400" b="0" i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372200" y="6570785"/>
            <a:ext cx="289122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b="0" i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AEROSPACE UNIVERSITY</a:t>
            </a:r>
            <a:endParaRPr lang="ko-KR" altLang="en-US" sz="1400" b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41608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107505" y="847304"/>
            <a:ext cx="8928992" cy="56166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 userDrawn="1"/>
        </p:nvSpPr>
        <p:spPr bwMode="auto">
          <a:xfrm>
            <a:off x="107505" y="836712"/>
            <a:ext cx="8928992" cy="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597352"/>
            <a:ext cx="9147156" cy="26064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800" b="1" i="1" dirty="0"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6525343"/>
            <a:ext cx="9147156" cy="72009"/>
          </a:xfrm>
          <a:prstGeom prst="rect">
            <a:avLst/>
          </a:prstGeom>
          <a:solidFill>
            <a:srgbClr val="0070C0">
              <a:tint val="66000"/>
              <a:satMod val="160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6864" cy="504056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설계 진행 보고</a:t>
            </a:r>
            <a:r>
              <a:rPr lang="en-US" altLang="ko-KR" sz="2800" dirty="0"/>
              <a:t> </a:t>
            </a:r>
            <a:r>
              <a:rPr lang="ko-KR" altLang="en-US" sz="2800" dirty="0"/>
              <a:t>회의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368871"/>
              </p:ext>
            </p:extLst>
          </p:nvPr>
        </p:nvGraphicFramePr>
        <p:xfrm>
          <a:off x="251520" y="836712"/>
          <a:ext cx="8640960" cy="4536215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참석자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김범준</a:t>
                      </a:r>
                      <a:r>
                        <a:rPr lang="en-US" altLang="ko-KR" sz="1800" dirty="0"/>
                        <a:t>( 2015124035 )</a:t>
                      </a:r>
                    </a:p>
                    <a:p>
                      <a:pPr latinLnBrk="1"/>
                      <a:r>
                        <a:rPr lang="ko-KR" altLang="en-US" sz="1800" dirty="0"/>
                        <a:t>이태형</a:t>
                      </a:r>
                      <a:r>
                        <a:rPr lang="en-US" altLang="ko-KR" sz="1800" dirty="0"/>
                        <a:t>( 2015124176 )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일시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/>
                        <a:t>장소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2020</a:t>
                      </a:r>
                      <a:r>
                        <a:rPr lang="ko-KR" altLang="en-US" sz="1800" dirty="0"/>
                        <a:t>년 </a:t>
                      </a:r>
                      <a:r>
                        <a:rPr lang="en-US" altLang="ko-KR" sz="1800" dirty="0"/>
                        <a:t>6</a:t>
                      </a:r>
                      <a:r>
                        <a:rPr lang="ko-KR" altLang="en-US" sz="1800" dirty="0"/>
                        <a:t>월 </a:t>
                      </a:r>
                      <a:r>
                        <a:rPr lang="en-US" altLang="ko-KR" sz="1800" dirty="0"/>
                        <a:t>18</a:t>
                      </a:r>
                      <a:r>
                        <a:rPr lang="ko-KR" altLang="en-US" sz="1800" dirty="0"/>
                        <a:t>일 오후 </a:t>
                      </a:r>
                      <a:r>
                        <a:rPr lang="en-US" altLang="ko-KR" sz="1800" dirty="0"/>
                        <a:t>8</a:t>
                      </a:r>
                      <a:r>
                        <a:rPr lang="ko-KR" altLang="en-US" sz="1800" dirty="0"/>
                        <a:t>시 </a:t>
                      </a:r>
                      <a:r>
                        <a:rPr lang="en-US" altLang="ko-KR" sz="1800" dirty="0"/>
                        <a:t>0</a:t>
                      </a:r>
                      <a:r>
                        <a:rPr lang="ko-KR" altLang="en-US" sz="1800" dirty="0"/>
                        <a:t>분 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ko-KR" altLang="en-US" sz="1800" baseline="0" dirty="0"/>
                        <a:t>화상 회의</a:t>
                      </a:r>
                      <a:endParaRPr lang="en-US" altLang="ko-K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96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진행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/>
                        <a:t>의결 사항</a:t>
                      </a:r>
                      <a:r>
                        <a:rPr lang="ko-KR" altLang="en-US" sz="1800" baseline="0" dirty="0"/>
                        <a:t> 요약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dirty="0"/>
                        <a:t>네트워크 훈련</a:t>
                      </a:r>
                      <a:endParaRPr lang="en-US" altLang="ko-KR" dirty="0"/>
                    </a:p>
                    <a:p>
                      <a:pPr marL="457200" marR="0" lvl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dirty="0"/>
                        <a:t>LSTM </a:t>
                      </a:r>
                      <a:r>
                        <a:rPr lang="ko-KR" altLang="en-US" dirty="0"/>
                        <a:t>레이어 변경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0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지도교수 의견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algn="r" latinLnBrk="1"/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인</a:t>
                      </a:r>
                      <a:r>
                        <a:rPr lang="en-US" altLang="ko-KR" sz="1800" dirty="0"/>
                        <a:t>)</a:t>
                      </a:r>
                    </a:p>
                    <a:p>
                      <a:pPr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60538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3A6AD-E6E6-4C73-AF3F-2C3B67CD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4C932-4558-420D-8284-5AF39798A67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ko-KR" altLang="en-US" dirty="0"/>
              <a:t>네트워크 훈련</a:t>
            </a:r>
            <a:endParaRPr lang="en-US" altLang="ko-KR" dirty="0"/>
          </a:p>
          <a:p>
            <a:pPr marL="457200" indent="-457200">
              <a:buFont typeface="+mj-lt"/>
              <a:buAutoNum type="arabicParenR"/>
            </a:pPr>
            <a:r>
              <a:rPr lang="en-US" altLang="ko-KR" dirty="0"/>
              <a:t>LSTM </a:t>
            </a:r>
            <a:r>
              <a:rPr lang="ko-KR" altLang="en-US" dirty="0"/>
              <a:t>레이어 변경</a:t>
            </a:r>
            <a:endParaRPr lang="en-US" altLang="ko-KR" dirty="0"/>
          </a:p>
          <a:p>
            <a:pPr marL="457200" indent="-457200">
              <a:buFont typeface="+mj-lt"/>
              <a:buAutoNum type="arabicParenR"/>
            </a:pPr>
            <a:endParaRPr lang="en-US" altLang="ko-KR" dirty="0"/>
          </a:p>
          <a:p>
            <a:pPr marL="457200" indent="-457200">
              <a:buFont typeface="+mj-lt"/>
              <a:buAutoNum type="arabicParenR"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837CE1-0AF5-4FF5-AA58-90AC14999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316027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6C0B5-640F-46D0-833B-8FEB73A4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훈련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F667F-2DE6-4D5D-AB48-1093C25FD1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네트워크를 훈련시켰지만 개선이 이뤄지지 않고 파라미터가 바뀌지 않았다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게임 종료시에 네트워크를 저장하는 것으로 되어있었는데</a:t>
            </a:r>
            <a:r>
              <a:rPr lang="en-US" altLang="ko-KR" dirty="0"/>
              <a:t>, </a:t>
            </a:r>
            <a:r>
              <a:rPr lang="ko-KR" altLang="en-US" dirty="0"/>
              <a:t>그 마지막 스텝에서 에러가 발생해 저장이 이뤄지지않고 있었다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부분에서 에러가 발생하지 않도록 고친 후 다시 네트워크 훈련을 시작했다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C0DBC5-ED33-47C2-9667-277307BA6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14168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840B8-CCBC-490C-918F-61A61C28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 </a:t>
            </a:r>
            <a:r>
              <a:rPr lang="ko-KR" altLang="en-US" dirty="0"/>
              <a:t>레이어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F098BD-780C-4520-8475-A9C7C1B2B87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이전에 만들었던 </a:t>
            </a:r>
            <a:r>
              <a:rPr lang="en-US" altLang="ko-KR" dirty="0"/>
              <a:t>LSTM </a:t>
            </a:r>
            <a:r>
              <a:rPr lang="ko-KR" altLang="en-US" dirty="0"/>
              <a:t>레이어가 잘못 만들어졌다고 판단하고 다시 만들었다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이전엔 </a:t>
            </a:r>
            <a:r>
              <a:rPr lang="en-US" altLang="ko-KR" dirty="0" err="1"/>
              <a:t>keras</a:t>
            </a:r>
            <a:r>
              <a:rPr lang="ko-KR" altLang="en-US" dirty="0"/>
              <a:t>의 </a:t>
            </a:r>
            <a:r>
              <a:rPr lang="en-US" altLang="ko-KR" dirty="0"/>
              <a:t>LSTM </a:t>
            </a:r>
            <a:r>
              <a:rPr lang="ko-KR" altLang="en-US" dirty="0"/>
              <a:t>모듈을 그대로 사용</a:t>
            </a:r>
            <a:endParaRPr lang="en-US" altLang="ko-KR" dirty="0"/>
          </a:p>
          <a:p>
            <a:r>
              <a:rPr lang="en-US" altLang="ko-KR" dirty="0" err="1"/>
              <a:t>Keras</a:t>
            </a:r>
            <a:r>
              <a:rPr lang="ko-KR" altLang="en-US" dirty="0"/>
              <a:t>의 </a:t>
            </a:r>
            <a:r>
              <a:rPr lang="en-US" altLang="ko-KR" dirty="0" err="1"/>
              <a:t>LSTMcell</a:t>
            </a:r>
            <a:r>
              <a:rPr lang="en-US" altLang="ko-KR" dirty="0"/>
              <a:t> </a:t>
            </a:r>
            <a:r>
              <a:rPr lang="ko-KR" altLang="en-US" dirty="0"/>
              <a:t>모듈을 사용하는 것이 현재 네트워크 구조에 적합하다고 판단하고 교체했다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CF4A85-BAD8-4D13-8944-42BFF5FD2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3387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4D013-2CB2-475E-A868-EEAD58DB2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향후 진행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3E6F96-F759-49B0-A603-9FA409326F4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네트워크 훈련시키며 훈련 상황을 확인한다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0F43DD-10D4-4CAC-998C-C62580F7D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537992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C64492F7-79BF-44DF-8BCC-74EFA9C05948}" vid="{77E89E57-3961-4609-81E0-3C7A745317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회의록양식</Template>
  <TotalTime>5046</TotalTime>
  <Words>163</Words>
  <Application>Microsoft Office PowerPoint</Application>
  <PresentationFormat>화면 슬라이드 쇼(4:3)</PresentationFormat>
  <Paragraphs>43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Wingdings</vt:lpstr>
      <vt:lpstr>Wingdings 3</vt:lpstr>
      <vt:lpstr>Template</vt:lpstr>
      <vt:lpstr>설계 진행 보고 회의</vt:lpstr>
      <vt:lpstr>진행 사항</vt:lpstr>
      <vt:lpstr>네트워크 훈련</vt:lpstr>
      <vt:lpstr>LSTM 레이어 변경</vt:lpstr>
      <vt:lpstr>향후 진행 계획</vt:lpstr>
    </vt:vector>
  </TitlesOfParts>
  <Company>KAU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주간보고</dc:title>
  <dc:creator>Tae-Hwan Kim</dc:creator>
  <cp:lastModifiedBy>taehyung lee</cp:lastModifiedBy>
  <cp:revision>391</cp:revision>
  <cp:lastPrinted>2015-02-16T02:52:36Z</cp:lastPrinted>
  <dcterms:created xsi:type="dcterms:W3CDTF">2015-02-07T01:39:42Z</dcterms:created>
  <dcterms:modified xsi:type="dcterms:W3CDTF">2020-06-19T02:15:31Z</dcterms:modified>
</cp:coreProperties>
</file>