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8" r:id="rId4"/>
    <p:sldId id="293" r:id="rId5"/>
    <p:sldId id="279" r:id="rId6"/>
    <p:sldId id="294" r:id="rId7"/>
    <p:sldId id="282" r:id="rId8"/>
    <p:sldId id="277" r:id="rId9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8" d="100"/>
          <a:sy n="98" d="100"/>
        </p:scale>
        <p:origin x="10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April 9,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zzard/s2client-proto#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47446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개로 나눠져 있던 네트워크 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개로 합치기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DQN 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알고리즘 적용</a:t>
                      </a:r>
                      <a:endParaRPr lang="en-US" altLang="ko-KR" sz="1800" dirty="0">
                        <a:sym typeface="Wingdings" panose="05000000000000000000" pitchFamily="2" charset="2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훈련 네트워크 파일 저장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. (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진행 중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2</a:t>
            </a:r>
            <a:r>
              <a:rPr lang="ko-KR" altLang="en-US" sz="2000" dirty="0">
                <a:sym typeface="Wingdings" panose="05000000000000000000" pitchFamily="2" charset="2"/>
              </a:rPr>
              <a:t>개로 나눠져 있던 네트워크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개로 합치기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DQN </a:t>
            </a:r>
            <a:r>
              <a:rPr lang="ko-KR" altLang="en-US" sz="2000" dirty="0">
                <a:sym typeface="Wingdings" panose="05000000000000000000" pitchFamily="2" charset="2"/>
              </a:rPr>
              <a:t>알고리즘 적용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훈련 네트워크 파일 저장</a:t>
            </a:r>
            <a:r>
              <a:rPr lang="en-US" altLang="ko-KR" sz="2000" dirty="0">
                <a:sym typeface="Wingdings" panose="05000000000000000000" pitchFamily="2" charset="2"/>
              </a:rPr>
              <a:t>. (</a:t>
            </a:r>
            <a:r>
              <a:rPr lang="ko-KR" altLang="en-US" sz="2000" dirty="0">
                <a:sym typeface="Wingdings" panose="05000000000000000000" pitchFamily="2" charset="2"/>
              </a:rPr>
              <a:t>진행 중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155C6-6601-4217-9E62-028EE92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1</a:t>
            </a:r>
            <a:r>
              <a:rPr lang="ko-KR" altLang="en-US" dirty="0"/>
              <a:t>개의 네트워크로 합치기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31E33-247E-4E9E-A867-2D26FBB815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기존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sz="2200" dirty="0"/>
              <a:t>- action </a:t>
            </a:r>
            <a:r>
              <a:rPr lang="ko-KR" altLang="en-US" sz="2200" dirty="0"/>
              <a:t>네트워크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	</a:t>
            </a:r>
            <a:r>
              <a:rPr lang="en-US" altLang="ko-KR" sz="1800" dirty="0"/>
              <a:t>( </a:t>
            </a:r>
            <a:r>
              <a:rPr lang="ko-KR" altLang="en-US" sz="1800" dirty="0"/>
              <a:t>입력 </a:t>
            </a:r>
            <a:r>
              <a:rPr lang="en-US" altLang="ko-KR" sz="1800" dirty="0"/>
              <a:t>: 237468, </a:t>
            </a:r>
            <a:r>
              <a:rPr lang="ko-KR" altLang="en-US" sz="1800" dirty="0"/>
              <a:t>출력 </a:t>
            </a:r>
            <a:r>
              <a:rPr lang="en-US" altLang="ko-KR" sz="1800" dirty="0"/>
              <a:t>: 573 ) </a:t>
            </a:r>
          </a:p>
          <a:p>
            <a:pPr marL="0" indent="0">
              <a:buNone/>
            </a:pPr>
            <a:r>
              <a:rPr lang="en-US" altLang="ko-KR" sz="2200" dirty="0"/>
              <a:t>      - action</a:t>
            </a:r>
            <a:r>
              <a:rPr lang="ko-KR" altLang="en-US" sz="2200" dirty="0"/>
              <a:t>의 </a:t>
            </a:r>
            <a:r>
              <a:rPr lang="en-US" altLang="ko-KR" sz="2200" dirty="0"/>
              <a:t>arguments(</a:t>
            </a:r>
            <a:r>
              <a:rPr lang="ko-KR" altLang="en-US" sz="2200" dirty="0"/>
              <a:t>좌표 등</a:t>
            </a:r>
            <a:r>
              <a:rPr lang="en-US" altLang="ko-KR" sz="2200" dirty="0"/>
              <a:t>) </a:t>
            </a:r>
            <a:r>
              <a:rPr lang="ko-KR" altLang="en-US" sz="2200" dirty="0"/>
              <a:t>네트워크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</a:t>
            </a:r>
            <a:r>
              <a:rPr lang="en-US" altLang="ko-KR" sz="1800" dirty="0"/>
              <a:t>( </a:t>
            </a:r>
            <a:r>
              <a:rPr lang="ko-KR" altLang="en-US" sz="1800" dirty="0"/>
              <a:t>입력</a:t>
            </a:r>
            <a:r>
              <a:rPr lang="en-US" altLang="ko-KR" sz="1800" dirty="0"/>
              <a:t> : 237468 + 1, </a:t>
            </a:r>
            <a:r>
              <a:rPr lang="ko-KR" altLang="en-US" sz="1800" dirty="0"/>
              <a:t>출력 </a:t>
            </a:r>
            <a:r>
              <a:rPr lang="en-US" altLang="ko-KR" sz="1800" dirty="0"/>
              <a:t>: 985 ) </a:t>
            </a:r>
          </a:p>
          <a:p>
            <a:pPr marL="0" indent="0">
              <a:buNone/>
            </a:pPr>
            <a:r>
              <a:rPr lang="en-US" altLang="ko-KR" sz="2200" dirty="0">
                <a:sym typeface="Wingdings" panose="05000000000000000000" pitchFamily="2" charset="2"/>
              </a:rPr>
              <a:t>           </a:t>
            </a:r>
            <a:r>
              <a:rPr lang="en-US" altLang="ko-KR" sz="2200" dirty="0"/>
              <a:t>2</a:t>
            </a:r>
            <a:r>
              <a:rPr lang="ko-KR" altLang="en-US" sz="2200" dirty="0"/>
              <a:t>개 네트워크로 구성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현재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sz="2200" dirty="0">
                <a:sym typeface="Wingdings" panose="05000000000000000000" pitchFamily="2" charset="2"/>
              </a:rPr>
              <a:t> </a:t>
            </a:r>
            <a:r>
              <a:rPr lang="en-US" altLang="ko-KR" sz="2200" dirty="0"/>
              <a:t>1</a:t>
            </a:r>
            <a:r>
              <a:rPr lang="ko-KR" altLang="en-US" sz="2200" dirty="0"/>
              <a:t>개 네트워크로 통합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sz="1800" dirty="0"/>
              <a:t>( </a:t>
            </a:r>
            <a:r>
              <a:rPr lang="ko-KR" altLang="en-US" sz="1800" dirty="0"/>
              <a:t>입력 </a:t>
            </a:r>
            <a:r>
              <a:rPr lang="en-US" altLang="ko-KR" sz="1800" dirty="0"/>
              <a:t>: 237469, </a:t>
            </a:r>
            <a:r>
              <a:rPr lang="ko-KR" altLang="en-US" sz="1800" dirty="0"/>
              <a:t>출력 </a:t>
            </a:r>
            <a:r>
              <a:rPr lang="en-US" altLang="ko-KR" sz="1800" dirty="0"/>
              <a:t>: 573 + 985 = 1558 )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EFAE8B-6737-487B-86F6-69576F39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3220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E5F1-731C-4B17-ACC7-DB5D9FD3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DQN </a:t>
            </a:r>
            <a:r>
              <a:rPr lang="ko-KR" altLang="en-US" dirty="0"/>
              <a:t>알고리즘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0BB11-69EC-45DF-B2B8-067E736E87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# 1</a:t>
            </a:r>
            <a:r>
              <a:rPr lang="ko-KR" altLang="en-US" dirty="0"/>
              <a:t>개로 통합한 네트워크에 </a:t>
            </a:r>
            <a:r>
              <a:rPr lang="en-US" altLang="ko-KR" dirty="0"/>
              <a:t>DQN </a:t>
            </a:r>
            <a:r>
              <a:rPr lang="ko-KR" altLang="en-US" dirty="0"/>
              <a:t>알고리즘을 적용하였다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실제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훈련이 잘 이뤄지는지는 확인이 필요하다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DAB12-C4CD-491D-9E53-963D5AB1B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89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DQN</a:t>
            </a:r>
            <a:r>
              <a:rPr lang="ko-KR" altLang="en-US" dirty="0"/>
              <a:t>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/>
          <a:lstStyle/>
          <a:p>
            <a:r>
              <a:rPr lang="en-US" altLang="ko-KR" sz="2000" dirty="0"/>
              <a:t>DQN </a:t>
            </a:r>
            <a:r>
              <a:rPr lang="ko-KR" altLang="en-US" sz="2000" dirty="0"/>
              <a:t>모델을 저장하고 불러오도록 </a:t>
            </a:r>
            <a:r>
              <a:rPr lang="ko-KR" altLang="en-US" sz="2000" dirty="0" err="1"/>
              <a:t>변경하려함</a:t>
            </a:r>
            <a:endParaRPr lang="en-US" altLang="ko-KR" sz="2000" dirty="0"/>
          </a:p>
          <a:p>
            <a:r>
              <a:rPr lang="en-US" altLang="ko-KR" sz="2000" dirty="0" err="1"/>
              <a:t>Tensorflow</a:t>
            </a:r>
            <a:r>
              <a:rPr lang="ko-KR" altLang="en-US" sz="2000" dirty="0"/>
              <a:t>의 </a:t>
            </a:r>
            <a:r>
              <a:rPr lang="en-US" altLang="ko-KR" sz="2000" dirty="0"/>
              <a:t>saver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weight, bias, gradient </a:t>
            </a:r>
            <a:r>
              <a:rPr lang="ko-KR" altLang="en-US" sz="2000" dirty="0"/>
              <a:t>등을 저장</a:t>
            </a:r>
            <a:endParaRPr lang="en-US" altLang="ko-KR" sz="2000" dirty="0"/>
          </a:p>
          <a:p>
            <a:r>
              <a:rPr lang="en-US" altLang="ko-KR" sz="2000" dirty="0" err="1"/>
              <a:t>Tensorflow</a:t>
            </a:r>
            <a:r>
              <a:rPr lang="ko-KR" altLang="en-US" sz="2000" dirty="0"/>
              <a:t>의 </a:t>
            </a:r>
            <a:r>
              <a:rPr lang="en-US" altLang="ko-KR" sz="2000" dirty="0"/>
              <a:t>saver</a:t>
            </a:r>
            <a:r>
              <a:rPr lang="ko-KR" altLang="en-US" sz="2000" dirty="0"/>
              <a:t>를 이용하여 저장해둔 데이터를 불러올 수 있음</a:t>
            </a:r>
            <a:endParaRPr lang="en-US" altLang="ko-KR" sz="2000" dirty="0"/>
          </a:p>
          <a:p>
            <a:r>
              <a:rPr lang="ko-KR" altLang="en-US" sz="2000" dirty="0"/>
              <a:t>데이터를 불러오는 것은 실패했음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2370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CE3D-2B83-4537-BFD9-43C283A1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연구실 컴퓨터 원격 접속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2C959-EC45-488D-B548-C5C5E397E6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방안 </a:t>
            </a:r>
            <a:r>
              <a:rPr lang="en-US" altLang="ko-KR" dirty="0"/>
              <a:t>: putty </a:t>
            </a:r>
            <a:r>
              <a:rPr lang="ko-KR" altLang="en-US" dirty="0"/>
              <a:t>를 이용해서 연구실 컴퓨터에 원격으로 접속하여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네트워크 훈련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준비할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https://github.com/Blizzard/s2client-proto#downloads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리눅스 환경에 스타크래프트</a:t>
            </a:r>
            <a:r>
              <a:rPr lang="en-US" altLang="ko-KR" dirty="0"/>
              <a:t>2 </a:t>
            </a:r>
            <a:r>
              <a:rPr lang="ko-KR" altLang="en-US" dirty="0"/>
              <a:t>게임 환경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pysc2 </a:t>
            </a:r>
            <a:r>
              <a:rPr lang="ko-KR" altLang="en-US" dirty="0"/>
              <a:t>훈련 환경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DF371-D876-44F5-877E-815EDCD3C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7758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현재 컴퓨터 사양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/>
          <a:lstStyle/>
          <a:p>
            <a:r>
              <a:rPr lang="pl-PL" altLang="ko-KR" dirty="0"/>
              <a:t>CPU : i5-8265u</a:t>
            </a:r>
            <a:endParaRPr lang="en-US" altLang="ko-KR" dirty="0"/>
          </a:p>
          <a:p>
            <a:r>
              <a:rPr lang="pl-PL" altLang="ko-KR" dirty="0"/>
              <a:t>GPU : Uhd620</a:t>
            </a:r>
            <a:endParaRPr lang="en-US" altLang="ko-KR" dirty="0"/>
          </a:p>
          <a:p>
            <a:r>
              <a:rPr lang="pl-PL" altLang="ko-KR" dirty="0"/>
              <a:t>RAM : 16gb 2666</a:t>
            </a:r>
            <a:endParaRPr lang="en-US" altLang="ko-KR" dirty="0"/>
          </a:p>
          <a:p>
            <a:r>
              <a:rPr lang="pl-PL" altLang="ko-KR" dirty="0"/>
              <a:t>SSD : 256gb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fontAlgn="base"/>
            <a:r>
              <a:rPr lang="en-US" altLang="ko-KR" dirty="0"/>
              <a:t>CPU : i5-2400</a:t>
            </a:r>
          </a:p>
          <a:p>
            <a:pPr fontAlgn="base"/>
            <a:r>
              <a:rPr lang="en-US" altLang="ko-KR" dirty="0"/>
              <a:t>GPU : AMD Radeon HD 5700 Series</a:t>
            </a:r>
          </a:p>
          <a:p>
            <a:pPr fontAlgn="base"/>
            <a:r>
              <a:rPr lang="en-US" altLang="ko-KR" dirty="0"/>
              <a:t>RAM : 8GB</a:t>
            </a:r>
          </a:p>
          <a:p>
            <a:pPr fontAlgn="base"/>
            <a:r>
              <a:rPr lang="en-US" altLang="ko-KR" dirty="0"/>
              <a:t>HDD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900GB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638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연구실 서버에 원격 접속 </a:t>
            </a:r>
            <a:r>
              <a:rPr lang="en-US" altLang="ko-KR" dirty="0"/>
              <a:t>/</a:t>
            </a:r>
            <a:r>
              <a:rPr lang="ko-KR" altLang="en-US" dirty="0"/>
              <a:t> 환경 구축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네트워크 저장 </a:t>
            </a:r>
            <a:r>
              <a:rPr lang="en-US" altLang="ko-KR" dirty="0"/>
              <a:t>/ </a:t>
            </a:r>
            <a:r>
              <a:rPr lang="ko-KR" altLang="en-US" dirty="0"/>
              <a:t>불러오기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A3C </a:t>
            </a:r>
            <a:r>
              <a:rPr lang="ko-KR" altLang="en-US" dirty="0"/>
              <a:t>공부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1825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2415</TotalTime>
  <Words>272</Words>
  <Application>Microsoft Office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Wingdings</vt:lpstr>
      <vt:lpstr>Wingdings 3</vt:lpstr>
      <vt:lpstr>Template</vt:lpstr>
      <vt:lpstr>설계 진행 보고 회의</vt:lpstr>
      <vt:lpstr>진행 사항</vt:lpstr>
      <vt:lpstr>진행 사항 – 1개의 네트워크로 합치기</vt:lpstr>
      <vt:lpstr>진행 사항 – DQN 알고리즘 적용</vt:lpstr>
      <vt:lpstr>진행 사항 – DQN저장</vt:lpstr>
      <vt:lpstr> 연구실 컴퓨터 원격 접속 방안</vt:lpstr>
      <vt:lpstr> 현재 컴퓨터 사양</vt:lpstr>
      <vt:lpstr> 향후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222</cp:revision>
  <cp:lastPrinted>2015-02-16T02:52:36Z</cp:lastPrinted>
  <dcterms:created xsi:type="dcterms:W3CDTF">2015-02-07T01:39:42Z</dcterms:created>
  <dcterms:modified xsi:type="dcterms:W3CDTF">2020-04-09T06:36:15Z</dcterms:modified>
</cp:coreProperties>
</file>