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9" r:id="rId3"/>
    <p:sldId id="307" r:id="rId4"/>
    <p:sldId id="308" r:id="rId5"/>
    <p:sldId id="298" r:id="rId6"/>
    <p:sldId id="300" r:id="rId7"/>
    <p:sldId id="301" r:id="rId8"/>
    <p:sldId id="303" r:id="rId9"/>
    <p:sldId id="305" r:id="rId10"/>
    <p:sldId id="277" r:id="rId11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070C0"/>
    <a:srgbClr val="21B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4792" autoAdjust="0"/>
  </p:normalViewPr>
  <p:slideViewPr>
    <p:cSldViewPr>
      <p:cViewPr varScale="1">
        <p:scale>
          <a:sx n="83" d="100"/>
          <a:sy n="83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3864" y="96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FABB-D07F-40CE-9577-0F599775405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7434D-D3C1-423B-9771-64B85E3A7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23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8250-2CF3-4785-A3E9-9A4E97CB276A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12891"/>
            <a:ext cx="5433060" cy="446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59"/>
            <a:ext cx="2942908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D5CB3-D38A-4DA6-8703-D544B68AD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데모</a:t>
            </a:r>
            <a:r>
              <a:rPr lang="en-US" altLang="ko-KR" dirty="0"/>
              <a:t>.. </a:t>
            </a:r>
            <a:r>
              <a:rPr lang="en-US" altLang="ko-KR" dirty="0" err="1"/>
              <a:t>vnc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확인</a:t>
            </a:r>
            <a:r>
              <a:rPr lang="en-US" altLang="ko-KR" dirty="0"/>
              <a:t>. nipa.</a:t>
            </a:r>
          </a:p>
          <a:p>
            <a:endParaRPr lang="en-US" altLang="ko-KR" dirty="0"/>
          </a:p>
          <a:p>
            <a:r>
              <a:rPr lang="en-US" altLang="ko-KR" dirty="0" err="1"/>
              <a:t>nvidia</a:t>
            </a:r>
            <a:r>
              <a:rPr lang="en-US" altLang="ko-KR" dirty="0"/>
              <a:t> tool 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확인 </a:t>
            </a:r>
            <a:r>
              <a:rPr lang="en-US" altLang="ko-KR" dirty="0"/>
              <a:t>. </a:t>
            </a:r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/>
              <a:t>모니터링</a:t>
            </a:r>
            <a:r>
              <a:rPr lang="en-US" altLang="ko-KR" dirty="0"/>
              <a:t>. . . . . 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D5CB3-D38A-4DA6-8703-D544B68ADB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5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6864" cy="1638672"/>
          </a:xfrm>
        </p:spPr>
        <p:txBody>
          <a:bodyPr anchor="ctr" anchorCtr="0">
            <a:normAutofit/>
          </a:bodyPr>
          <a:lstStyle>
            <a:lvl1pPr algn="ctr">
              <a:defRPr sz="4400" b="1" cap="small" baseline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7776864" cy="7920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 i="0">
                <a:ln w="31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52EE06D8-16E0-4847-A7D6-30BB0749A315}" type="datetime4">
              <a:rPr lang="en-US" altLang="ko-KR" sz="1400" b="0" i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pPr algn="r"/>
              <a:t>April 24, 2020</a:t>
            </a:fld>
            <a:r>
              <a:rPr lang="en-US" altLang="ko-KR" sz="1400" b="0" i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KOREA AEROSPACE UNIVERSITY</a:t>
            </a:r>
            <a:endParaRPr lang="ko-KR" altLang="en-US" sz="1800" b="0" i="1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8928992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</p:spPr>
        <p:txBody>
          <a:bodyPr anchor="ctr" anchorCtr="0">
            <a:noAutofit/>
          </a:bodyPr>
          <a:lstStyle>
            <a:lvl1pPr>
              <a:defRPr sz="3200" b="0" cap="small" baseline="0">
                <a:ln w="95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07505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6" name="내용 개체 틀 7"/>
          <p:cNvSpPr>
            <a:spLocks noGrp="1"/>
          </p:cNvSpPr>
          <p:nvPr>
            <p:ph sz="quarter" idx="10"/>
          </p:nvPr>
        </p:nvSpPr>
        <p:spPr>
          <a:xfrm>
            <a:off x="4572000" y="860952"/>
            <a:ext cx="4464496" cy="56166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1488" y="6590285"/>
            <a:ext cx="1981200" cy="268774"/>
          </a:xfrm>
          <a:prstGeom prst="rect">
            <a:avLst/>
          </a:prstGeom>
          <a:ln>
            <a:noFill/>
          </a:ln>
        </p:spPr>
        <p:txBody>
          <a:bodyPr vert="horz" anchor="ctr" anchorCtr="0"/>
          <a:lstStyle>
            <a:lvl1pPr algn="l" eaLnBrk="1" latinLnBrk="0" hangingPunct="1">
              <a:defRPr kumimoji="0" sz="1400" b="0" i="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#</a:t>
            </a:r>
            <a:fld id="{7D805274-9640-44A0-9005-3CE66436831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372200" y="6570785"/>
            <a:ext cx="2891225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400" b="0" i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AEROSPACE UNIVERSITY</a:t>
            </a:r>
            <a:endParaRPr lang="ko-KR" altLang="en-US" sz="1400" b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41608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07505" y="80392"/>
            <a:ext cx="8928992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07505" y="847304"/>
            <a:ext cx="8928992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 userDrawn="1"/>
        </p:nvSpPr>
        <p:spPr bwMode="auto">
          <a:xfrm>
            <a:off x="107505" y="836712"/>
            <a:ext cx="892899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7352"/>
            <a:ext cx="9147156" cy="26064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800" b="1" i="1" dirty="0">
              <a:ln>
                <a:solidFill>
                  <a:schemeClr val="accent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525343"/>
            <a:ext cx="9147156" cy="72009"/>
          </a:xfrm>
          <a:prstGeom prst="rect">
            <a:avLst/>
          </a:prstGeom>
          <a:solidFill>
            <a:srgbClr val="0070C0">
              <a:tint val="66000"/>
              <a:satMod val="160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h="6350"/>
            <a:bevelB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zdistsc2-a.akamaihd.net/Linux/SC2.4.0.2.zip" TargetMode="External"/><Relationship Id="rId2" Type="http://schemas.openxmlformats.org/officeDocument/2006/relationships/hyperlink" Target="https://github.com/Blizzard/s2client-proto#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mongss/STARCRAFT2_pysc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6864" cy="504056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설계 진행 보고</a:t>
            </a:r>
            <a:r>
              <a:rPr lang="en-US" altLang="ko-KR" sz="2800" dirty="0"/>
              <a:t> </a:t>
            </a:r>
            <a:r>
              <a:rPr lang="ko-KR" altLang="en-US" sz="2800" dirty="0"/>
              <a:t>회의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19099"/>
              </p:ext>
            </p:extLst>
          </p:nvPr>
        </p:nvGraphicFramePr>
        <p:xfrm>
          <a:off x="251520" y="836712"/>
          <a:ext cx="8640960" cy="4536215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참석자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김범준</a:t>
                      </a:r>
                      <a:r>
                        <a:rPr lang="en-US" altLang="ko-KR" sz="1800" dirty="0"/>
                        <a:t>( 2015124035 )</a:t>
                      </a:r>
                    </a:p>
                    <a:p>
                      <a:pPr latinLnBrk="1"/>
                      <a:r>
                        <a:rPr lang="ko-KR" altLang="en-US" sz="1800" dirty="0"/>
                        <a:t>이태형</a:t>
                      </a:r>
                      <a:r>
                        <a:rPr lang="en-US" altLang="ko-KR" sz="1800" dirty="0"/>
                        <a:t>( 2015124176 )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일시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장소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2020</a:t>
                      </a:r>
                      <a:r>
                        <a:rPr lang="ko-KR" altLang="en-US" sz="1800" dirty="0"/>
                        <a:t>년 </a:t>
                      </a:r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월 </a:t>
                      </a:r>
                      <a:r>
                        <a:rPr lang="en-US" altLang="ko-KR" sz="1800" dirty="0"/>
                        <a:t>23</a:t>
                      </a:r>
                      <a:r>
                        <a:rPr lang="ko-KR" altLang="en-US" sz="1800" dirty="0"/>
                        <a:t>일 오후 </a:t>
                      </a:r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시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분 </a:t>
                      </a:r>
                      <a:r>
                        <a:rPr lang="en-US" altLang="ko-KR" sz="1800" dirty="0"/>
                        <a:t>/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ko-KR" altLang="en-US" sz="1800" baseline="0" dirty="0"/>
                        <a:t>화상 회의</a:t>
                      </a:r>
                      <a:endParaRPr lang="en-US" altLang="ko-K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진행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의결 사항</a:t>
                      </a:r>
                      <a:r>
                        <a:rPr lang="ko-KR" altLang="en-US" sz="1800" baseline="0" dirty="0"/>
                        <a:t> 요약</a:t>
                      </a:r>
                      <a:endParaRPr lang="ko-KR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800" dirty="0"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0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지도교수 의견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latinLnBrk="1"/>
                      <a:endParaRPr lang="en-US" altLang="ko-KR" sz="1800" dirty="0"/>
                    </a:p>
                    <a:p>
                      <a:pPr algn="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인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6053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834E-B053-4794-BDE0-1336B242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향후 진행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CEB8C-2F30-45F6-8D95-B7E3DCFF67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훈련시킨 네트워크 저장기능 구현</a:t>
            </a:r>
            <a:endParaRPr lang="en-US" altLang="ko-KR" dirty="0"/>
          </a:p>
          <a:p>
            <a:pPr lvl="1"/>
            <a:r>
              <a:rPr lang="en-US" altLang="ko-KR" dirty="0"/>
              <a:t>DQN</a:t>
            </a:r>
            <a:r>
              <a:rPr lang="ko-KR" altLang="en-US" dirty="0"/>
              <a:t> 코드로 훈련시킨 네트워크를 가져와 </a:t>
            </a:r>
            <a:r>
              <a:rPr lang="en-US" altLang="ko-KR" dirty="0"/>
              <a:t>GUI</a:t>
            </a:r>
            <a:r>
              <a:rPr lang="ko-KR" altLang="en-US" dirty="0"/>
              <a:t>가 있는 환경에서 실행시켜 훈련이 잘되고 있는지 확인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데이터셋 만드는 코드 완성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BA4D99-C25A-480C-B714-5B8E34A66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182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3A6AD-E6E6-4C73-AF3F-2C3B67CD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4C932-4558-420D-8284-5AF39798A6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(1) </a:t>
            </a:r>
            <a:r>
              <a:rPr lang="ko-KR" altLang="en-US" dirty="0"/>
              <a:t>트레이닝 데이터셋 크기 줄임 </a:t>
            </a:r>
            <a:r>
              <a:rPr lang="en-US" altLang="ko-KR" dirty="0"/>
              <a:t>(.csv </a:t>
            </a:r>
            <a:r>
              <a:rPr lang="ko-KR" altLang="en-US" dirty="0"/>
              <a:t>형식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(2) VNC</a:t>
            </a:r>
            <a:r>
              <a:rPr lang="ko-KR" altLang="en-US" dirty="0"/>
              <a:t>로 리눅스 서버의 </a:t>
            </a:r>
            <a:r>
              <a:rPr lang="en-US" altLang="ko-KR" dirty="0"/>
              <a:t>GUI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(3) </a:t>
            </a:r>
            <a:r>
              <a:rPr lang="ko-KR" altLang="en-US" dirty="0"/>
              <a:t>리눅스 서버에서 스타</a:t>
            </a:r>
            <a:r>
              <a:rPr lang="en-US" altLang="ko-KR" dirty="0"/>
              <a:t>2 </a:t>
            </a:r>
            <a:r>
              <a:rPr lang="ko-KR" altLang="en-US" dirty="0"/>
              <a:t>게임 설치 </a:t>
            </a:r>
            <a:r>
              <a:rPr lang="en-US" altLang="ko-KR" dirty="0"/>
              <a:t>&amp; pysc2 </a:t>
            </a:r>
            <a:r>
              <a:rPr lang="ko-KR" altLang="en-US" dirty="0"/>
              <a:t>환경구축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7CE1-0AF5-4FF5-AA58-90AC14999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2007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3A6AD-E6E6-4C73-AF3F-2C3B67CD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데이터셋 크기 줄이기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4C932-4558-420D-8284-5AF39798A6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현재 데이터의 크기를 다시 계산해 보았음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데이터셋은 게임의 상태인 </a:t>
            </a:r>
            <a:r>
              <a:rPr lang="en-US" altLang="ko-KR" dirty="0"/>
              <a:t>state</a:t>
            </a:r>
            <a:r>
              <a:rPr lang="ko-KR" altLang="en-US" dirty="0"/>
              <a:t>가 대부분을 차지함</a:t>
            </a:r>
            <a:endParaRPr lang="en-US" altLang="ko-KR" dirty="0"/>
          </a:p>
          <a:p>
            <a:r>
              <a:rPr lang="en-US" altLang="ko-KR" dirty="0"/>
              <a:t>State</a:t>
            </a:r>
            <a:r>
              <a:rPr lang="ko-KR" altLang="en-US" dirty="0"/>
              <a:t>는 </a:t>
            </a:r>
            <a:r>
              <a:rPr lang="en-US" altLang="ko-KR" dirty="0"/>
              <a:t>int</a:t>
            </a:r>
            <a:r>
              <a:rPr lang="ko-KR" altLang="en-US" dirty="0"/>
              <a:t>타입 약 </a:t>
            </a:r>
            <a:r>
              <a:rPr lang="en-US" altLang="ko-KR" dirty="0"/>
              <a:t>240000</a:t>
            </a:r>
            <a:r>
              <a:rPr lang="ko-KR" altLang="en-US" dirty="0"/>
              <a:t>의 크기</a:t>
            </a:r>
            <a:endParaRPr lang="en-US" altLang="ko-KR" dirty="0"/>
          </a:p>
          <a:p>
            <a:r>
              <a:rPr lang="en-US" altLang="ko-KR" dirty="0"/>
              <a:t>4byte x 240000 = 0.96Mb</a:t>
            </a:r>
          </a:p>
          <a:p>
            <a:r>
              <a:rPr lang="ko-KR" altLang="en-US" dirty="0"/>
              <a:t>하나의 데이터셋은 </a:t>
            </a:r>
            <a:r>
              <a:rPr lang="en-US" altLang="ko-KR" dirty="0"/>
              <a:t>20frame</a:t>
            </a:r>
            <a:r>
              <a:rPr lang="ko-KR" altLang="en-US" dirty="0"/>
              <a:t>의 정보가 저장되어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1frame</a:t>
            </a:r>
            <a:r>
              <a:rPr lang="ko-KR" altLang="en-US" dirty="0"/>
              <a:t>에는 </a:t>
            </a:r>
            <a:r>
              <a:rPr lang="en-US" altLang="ko-KR" dirty="0"/>
              <a:t>state, </a:t>
            </a:r>
            <a:r>
              <a:rPr lang="en-US" altLang="ko-KR" dirty="0" err="1"/>
              <a:t>nextstate</a:t>
            </a:r>
            <a:r>
              <a:rPr lang="en-US" altLang="ko-KR" dirty="0"/>
              <a:t> </a:t>
            </a:r>
            <a:r>
              <a:rPr lang="ko-KR" altLang="en-US" dirty="0"/>
              <a:t>약 </a:t>
            </a:r>
            <a:r>
              <a:rPr lang="en-US" altLang="ko-KR" b="1" dirty="0"/>
              <a:t>1.92Mb</a:t>
            </a:r>
          </a:p>
          <a:p>
            <a:r>
              <a:rPr lang="ko-KR" altLang="en-US" dirty="0"/>
              <a:t>실제로 만들어진 데이터셋의 크기는 </a:t>
            </a:r>
            <a:r>
              <a:rPr lang="en-US" altLang="ko-KR" b="1" dirty="0"/>
              <a:t>1frame</a:t>
            </a:r>
            <a:r>
              <a:rPr lang="ko-KR" altLang="en-US" dirty="0"/>
              <a:t>당 </a:t>
            </a:r>
            <a:r>
              <a:rPr lang="en-US" altLang="ko-KR" b="1" dirty="0"/>
              <a:t>12Mb</a:t>
            </a:r>
            <a:r>
              <a:rPr lang="ko-KR" altLang="en-US" dirty="0"/>
              <a:t>였음</a:t>
            </a:r>
            <a:endParaRPr lang="en-US" altLang="ko-KR" dirty="0"/>
          </a:p>
          <a:p>
            <a:r>
              <a:rPr lang="ko-KR" altLang="en-US" b="1" dirty="0"/>
              <a:t>데이터셋에 </a:t>
            </a:r>
            <a:r>
              <a:rPr lang="ko-KR" altLang="en-US" b="1" dirty="0" err="1"/>
              <a:t>필요없는</a:t>
            </a:r>
            <a:r>
              <a:rPr lang="ko-KR" altLang="en-US" b="1" dirty="0"/>
              <a:t> 데이터가 들어있다고 예상됨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7CE1-0AF5-4FF5-AA58-90AC14999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3614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3A6AD-E6E6-4C73-AF3F-2C3B67CD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데이터셋 크기 줄이기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4C932-4558-420D-8284-5AF39798A6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데이터가 커진 원인을 찾기 위해 여러가지 테스트를 진행함</a:t>
            </a:r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int</a:t>
            </a:r>
            <a:r>
              <a:rPr lang="ko-KR" altLang="en-US" dirty="0"/>
              <a:t>는 동적 타입이고 </a:t>
            </a:r>
            <a:r>
              <a:rPr lang="en-US" altLang="ko-KR" dirty="0"/>
              <a:t>4byte</a:t>
            </a:r>
            <a:r>
              <a:rPr lang="ko-KR" altLang="en-US" dirty="0"/>
              <a:t>고정이 아니었음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게임의 </a:t>
            </a:r>
            <a:r>
              <a:rPr lang="en-US" altLang="ko-KR" dirty="0"/>
              <a:t>state</a:t>
            </a:r>
            <a:r>
              <a:rPr lang="ko-KR" altLang="en-US" dirty="0"/>
              <a:t>는 </a:t>
            </a:r>
            <a:r>
              <a:rPr lang="en-US" altLang="ko-KR" dirty="0"/>
              <a:t>4byte</a:t>
            </a:r>
            <a:r>
              <a:rPr lang="ko-KR" altLang="en-US" dirty="0"/>
              <a:t>로 충분히 나타낼 수 있었으나 </a:t>
            </a:r>
            <a:r>
              <a:rPr lang="en-US" altLang="ko-KR" dirty="0"/>
              <a:t>28byte</a:t>
            </a:r>
            <a:r>
              <a:rPr lang="ko-KR" altLang="en-US" dirty="0"/>
              <a:t>로 되어있었음</a:t>
            </a:r>
            <a:endParaRPr lang="en-US" altLang="ko-KR" dirty="0"/>
          </a:p>
          <a:p>
            <a:r>
              <a:rPr lang="en-US" altLang="ko-KR" dirty="0"/>
              <a:t>Pandas </a:t>
            </a:r>
            <a:r>
              <a:rPr lang="ko-KR" altLang="en-US" dirty="0"/>
              <a:t>라이브러리를 사용하여 데이터를 엑셀파일로 저장함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트레이닝 데이터셋의 크기가 약 </a:t>
            </a:r>
            <a:r>
              <a:rPr lang="en-US" altLang="ko-KR" dirty="0"/>
              <a:t>8</a:t>
            </a:r>
            <a:r>
              <a:rPr lang="ko-KR" altLang="en-US" dirty="0"/>
              <a:t>배 줄어듦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7CE1-0AF5-4FF5-AA58-90AC14999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5429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3A6AD-E6E6-4C73-AF3F-2C3B67CD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VNC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4C932-4558-420D-8284-5AF39798A6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리눅스 서버에서 </a:t>
            </a:r>
            <a:r>
              <a:rPr lang="en-US" altLang="ko-KR" dirty="0"/>
              <a:t>GUI</a:t>
            </a:r>
            <a:r>
              <a:rPr lang="ko-KR" altLang="en-US" dirty="0"/>
              <a:t>를 사용하기 위해서 </a:t>
            </a:r>
            <a:r>
              <a:rPr lang="en-US" altLang="ko-KR" dirty="0"/>
              <a:t>VNC</a:t>
            </a:r>
            <a:r>
              <a:rPr lang="ko-KR" altLang="en-US" dirty="0"/>
              <a:t>를 사용하려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리눅스 서버에 </a:t>
            </a:r>
            <a:r>
              <a:rPr lang="en-US" altLang="ko-KR" dirty="0"/>
              <a:t>VNC</a:t>
            </a:r>
            <a:r>
              <a:rPr lang="ko-KR" altLang="en-US" dirty="0"/>
              <a:t>서버를 설치하고 필요한 설정을 조정함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VNC viewer</a:t>
            </a:r>
            <a:r>
              <a:rPr lang="ko-KR" altLang="en-US" dirty="0"/>
              <a:t>로 서버에 접속을 시도했지만 성공하지 못함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조교님이 사용하던 서버는 </a:t>
            </a:r>
            <a:r>
              <a:rPr lang="en-US" altLang="ko-KR" dirty="0"/>
              <a:t>GUI</a:t>
            </a:r>
            <a:r>
              <a:rPr lang="ko-KR" altLang="en-US" dirty="0"/>
              <a:t>가 안된다고 하여 다른 서버를 주셨지만 사용해보진 않았음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7CE1-0AF5-4FF5-AA58-90AC14999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4034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3A6AD-E6E6-4C73-AF3F-2C3B67CD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ko-KR" altLang="en-US" dirty="0"/>
              <a:t>연구실 서버 스타</a:t>
            </a:r>
            <a:r>
              <a:rPr lang="en-US" altLang="ko-KR" dirty="0"/>
              <a:t>2 </a:t>
            </a:r>
            <a:r>
              <a:rPr lang="ko-KR" altLang="en-US" dirty="0"/>
              <a:t>게임환경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4C932-4558-420D-8284-5AF39798A6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pysc2 </a:t>
            </a:r>
            <a:r>
              <a:rPr lang="en-US" altLang="ko-KR" dirty="0" err="1"/>
              <a:t>Github</a:t>
            </a:r>
            <a:r>
              <a:rPr lang="en-US" altLang="ko-KR" dirty="0"/>
              <a:t> -</a:t>
            </a:r>
            <a:r>
              <a:rPr lang="ko-KR" altLang="en-US" dirty="0"/>
              <a:t> </a:t>
            </a:r>
            <a:r>
              <a:rPr lang="en-US" altLang="ko-KR" dirty="0"/>
              <a:t>LINUX </a:t>
            </a:r>
            <a:r>
              <a:rPr lang="ko-KR" altLang="en-US" dirty="0"/>
              <a:t>버전 스타</a:t>
            </a:r>
            <a:r>
              <a:rPr lang="en-US" altLang="ko-KR" dirty="0"/>
              <a:t>2 </a:t>
            </a:r>
            <a:r>
              <a:rPr lang="ko-KR" altLang="en-US" dirty="0"/>
              <a:t>게임 압축파일 다운로드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파일의 압축을 해제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준비한 </a:t>
            </a:r>
            <a:r>
              <a:rPr lang="en-US" altLang="ko-KR" dirty="0"/>
              <a:t>pysc2 DQN</a:t>
            </a:r>
            <a:r>
              <a:rPr lang="ko-KR" altLang="en-US" dirty="0"/>
              <a:t> 코드를 실행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게임 </a:t>
            </a:r>
            <a:r>
              <a:rPr lang="en-US" altLang="ko-KR" dirty="0"/>
              <a:t>GUI</a:t>
            </a:r>
            <a:r>
              <a:rPr lang="ko-KR" altLang="en-US" dirty="0"/>
              <a:t>는 나오지 않지만</a:t>
            </a:r>
            <a:r>
              <a:rPr lang="en-US" altLang="ko-KR" dirty="0"/>
              <a:t>, command line</a:t>
            </a:r>
            <a:r>
              <a:rPr lang="ko-KR" altLang="en-US" dirty="0"/>
              <a:t> 출력으로 게임이 실행됨을 확인할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7CE1-0AF5-4FF5-AA58-90AC14999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810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3A6AD-E6E6-4C73-AF3F-2C3B67CD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없이 스타</a:t>
            </a:r>
            <a:r>
              <a:rPr lang="en-US" altLang="ko-KR" dirty="0"/>
              <a:t>2 </a:t>
            </a:r>
            <a:r>
              <a:rPr lang="ko-KR" altLang="en-US" dirty="0"/>
              <a:t>게임 실행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7CE1-0AF5-4FF5-AA58-90AC14999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8B4319-77A4-45EC-A7C8-863A44B00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8" y="953344"/>
            <a:ext cx="9124950" cy="5448300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336650AD-64A6-426E-A117-21FFC5DE82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91880" y="4581128"/>
            <a:ext cx="5400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500" dirty="0">
                <a:solidFill>
                  <a:schemeClr val="bg1"/>
                </a:solidFill>
              </a:rPr>
              <a:t>게임 환경과 상호작용하며 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chemeClr val="bg1"/>
                </a:solidFill>
              </a:rPr>
              <a:t>environment </a:t>
            </a:r>
            <a:r>
              <a:rPr lang="ko-KR" altLang="en-US" sz="1500" dirty="0">
                <a:solidFill>
                  <a:schemeClr val="bg1"/>
                </a:solidFill>
              </a:rPr>
              <a:t>인자들을 전달받아야 실행될 수 있는 코드이다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8042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3A6AD-E6E6-4C73-AF3F-2C3B67CD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ko-KR" altLang="en-US" dirty="0"/>
              <a:t>연구실 서버 스타</a:t>
            </a:r>
            <a:r>
              <a:rPr lang="en-US" altLang="ko-KR" dirty="0"/>
              <a:t>2 </a:t>
            </a:r>
            <a:r>
              <a:rPr lang="ko-KR" altLang="en-US" dirty="0"/>
              <a:t>게임환경 설치 </a:t>
            </a:r>
            <a:r>
              <a:rPr lang="en-US" altLang="ko-KR" dirty="0"/>
              <a:t>- </a:t>
            </a:r>
            <a:r>
              <a:rPr lang="ko-KR" altLang="en-US" dirty="0"/>
              <a:t>기타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4C932-4558-420D-8284-5AF39798A6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게임 설치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앞서 말했듯</a:t>
            </a:r>
            <a:r>
              <a:rPr lang="en-US" altLang="ko-KR" dirty="0"/>
              <a:t>, pysc2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사이트에서 압축파일 다운로드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https://github.com/Blizzard/s2client-proto#downloads</a:t>
            </a:r>
            <a:endParaRPr lang="en-US" altLang="ko-KR" dirty="0"/>
          </a:p>
          <a:p>
            <a:pPr lvl="2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http://blzdistsc2-a.akamaihd.net/Linux/SC2.4.0.2.zip</a:t>
            </a:r>
            <a:endParaRPr lang="en-US" altLang="ko-KR" dirty="0"/>
          </a:p>
          <a:p>
            <a:pPr lvl="2"/>
            <a:r>
              <a:rPr lang="ko-KR" altLang="en-US" dirty="0"/>
              <a:t>다운로드 파일</a:t>
            </a:r>
            <a:endParaRPr lang="en-US" altLang="ko-KR" dirty="0"/>
          </a:p>
          <a:p>
            <a:pPr lvl="2"/>
            <a:r>
              <a:rPr lang="ko-KR" altLang="en-US" dirty="0"/>
              <a:t>버전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4.0.2 (</a:t>
            </a:r>
            <a:r>
              <a:rPr lang="ko-KR" altLang="en-US" dirty="0"/>
              <a:t>조사한 사례와 같은 버전 사용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DQN</a:t>
            </a:r>
            <a:r>
              <a:rPr lang="ko-KR" altLang="en-US" dirty="0"/>
              <a:t> 코드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이전에 </a:t>
            </a:r>
            <a:r>
              <a:rPr lang="en-US" altLang="ko-KR" dirty="0"/>
              <a:t>window </a:t>
            </a:r>
            <a:r>
              <a:rPr lang="ko-KR" altLang="en-US" dirty="0"/>
              <a:t>환경에서 작업한 </a:t>
            </a:r>
            <a:r>
              <a:rPr lang="en-US" altLang="ko-KR" dirty="0"/>
              <a:t>DQN </a:t>
            </a:r>
            <a:r>
              <a:rPr lang="ko-KR" altLang="en-US" dirty="0"/>
              <a:t>코드를 연구실 서버로 옮기는 작업을 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Github</a:t>
            </a:r>
            <a:r>
              <a:rPr lang="ko-KR" altLang="en-US" dirty="0"/>
              <a:t>에 코드를 업로드해</a:t>
            </a:r>
            <a:r>
              <a:rPr lang="en-US" altLang="ko-KR" dirty="0"/>
              <a:t> </a:t>
            </a:r>
            <a:r>
              <a:rPr lang="ko-KR" altLang="en-US" dirty="0"/>
              <a:t>연구실 서버로 다운로드 받음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hlinkClick r:id="rId4"/>
              </a:rPr>
              <a:t>https://github.com/momongss/STARCRAFT2_pysc2</a:t>
            </a:r>
            <a:endParaRPr lang="en-US" altLang="ko-KR" dirty="0"/>
          </a:p>
          <a:p>
            <a:pPr lvl="3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7CE1-0AF5-4FF5-AA58-90AC14999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1269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EAD25-1295-454C-B110-B7E5B449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ko-KR" altLang="en-US" dirty="0"/>
              <a:t>연구실 서버 스타</a:t>
            </a:r>
            <a:r>
              <a:rPr lang="en-US" altLang="ko-KR" dirty="0"/>
              <a:t>2 </a:t>
            </a:r>
            <a:r>
              <a:rPr lang="ko-KR" altLang="en-US" dirty="0"/>
              <a:t>게임환경 설치 </a:t>
            </a:r>
            <a:r>
              <a:rPr lang="en-US" altLang="ko-KR" dirty="0"/>
              <a:t>– </a:t>
            </a:r>
            <a:r>
              <a:rPr lang="ko-KR" altLang="en-US" dirty="0"/>
              <a:t>기타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2A47A-276D-425A-A445-EF0BC1D8BD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게임 데이터셋 생성 코드</a:t>
            </a:r>
            <a:r>
              <a:rPr lang="en-US" altLang="ko-KR" dirty="0"/>
              <a:t>(</a:t>
            </a:r>
            <a:r>
              <a:rPr lang="ko-KR" altLang="en-US" dirty="0"/>
              <a:t>문제점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를 이용해 </a:t>
            </a:r>
            <a:r>
              <a:rPr lang="en-US" altLang="ko-KR" dirty="0"/>
              <a:t>.csv</a:t>
            </a:r>
            <a:r>
              <a:rPr lang="ko-KR" altLang="en-US" dirty="0"/>
              <a:t> 파일로 저장하는 코드</a:t>
            </a:r>
            <a:endParaRPr lang="en-US" altLang="ko-KR" dirty="0"/>
          </a:p>
          <a:p>
            <a:pPr lvl="1"/>
            <a:r>
              <a:rPr lang="ko-KR" altLang="en-US" dirty="0"/>
              <a:t>윈도우 환경에서는 문제없이 동작하던 코드가 연구실 환경에서 작동하지 않음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pandas </a:t>
            </a:r>
            <a:r>
              <a:rPr lang="ko-KR" altLang="en-US" dirty="0"/>
              <a:t>버전 문제일 것으로 예상하고 몇 개의 다른 버전의 </a:t>
            </a:r>
            <a:r>
              <a:rPr lang="en-US" altLang="ko-KR" dirty="0"/>
              <a:t>pandas</a:t>
            </a:r>
            <a:r>
              <a:rPr lang="ko-KR" altLang="en-US" dirty="0"/>
              <a:t>를 설치하여 시도해봤으나 작동시키지 못했음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4D5CD4-8324-4EFC-97EB-81A6BF42E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#</a:t>
            </a:r>
            <a:fld id="{7D805274-9640-44A0-9005-3CE66436831F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73163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C64492F7-79BF-44DF-8BCC-74EFA9C05948}" vid="{77E89E57-3961-4609-81E0-3C7A745317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회의록양식</Template>
  <TotalTime>2984</TotalTime>
  <Words>509</Words>
  <Application>Microsoft Office PowerPoint</Application>
  <PresentationFormat>화면 슬라이드 쇼(4:3)</PresentationFormat>
  <Paragraphs>95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Wingdings</vt:lpstr>
      <vt:lpstr>Wingdings 3</vt:lpstr>
      <vt:lpstr>Template</vt:lpstr>
      <vt:lpstr>설계 진행 보고 회의</vt:lpstr>
      <vt:lpstr>진행 사항</vt:lpstr>
      <vt:lpstr>(1) 데이터셋 크기 줄이기</vt:lpstr>
      <vt:lpstr>(1) 데이터셋 크기 줄이기</vt:lpstr>
      <vt:lpstr>(2) VNC</vt:lpstr>
      <vt:lpstr>(3) 연구실 서버 스타2 게임환경 설치</vt:lpstr>
      <vt:lpstr>GUI 없이 스타2 게임 실행</vt:lpstr>
      <vt:lpstr>(3) 연구실 서버 스타2 게임환경 설치 - 기타</vt:lpstr>
      <vt:lpstr>(3) 연구실 서버 스타2 게임환경 설치 – 기타2</vt:lpstr>
      <vt:lpstr> 향후 진행 계획</vt:lpstr>
    </vt:vector>
  </TitlesOfParts>
  <Company>KAU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Tae-Hwan Kim</dc:creator>
  <cp:lastModifiedBy>taehyung lee</cp:lastModifiedBy>
  <cp:revision>257</cp:revision>
  <cp:lastPrinted>2015-02-16T02:52:36Z</cp:lastPrinted>
  <dcterms:created xsi:type="dcterms:W3CDTF">2015-02-07T01:39:42Z</dcterms:created>
  <dcterms:modified xsi:type="dcterms:W3CDTF">2020-04-24T08:30:52Z</dcterms:modified>
</cp:coreProperties>
</file>