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2015-02-16-Monday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2015-02-16-Monday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February 16, 2015</a:t>
            </a:fld>
            <a:r>
              <a:rPr lang="en-US" altLang="ko-KR" sz="1400" b="0" i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 smtClean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 smtClean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회의</a:t>
            </a:r>
            <a:endParaRPr lang="ko-KR" altLang="en-US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7003"/>
              </p:ext>
            </p:extLst>
          </p:nvPr>
        </p:nvGraphicFramePr>
        <p:xfrm>
          <a:off x="251520" y="836712"/>
          <a:ext cx="8640960" cy="546624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/>
                <a:gridCol w="6840760"/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참석자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김영호</a:t>
                      </a:r>
                      <a:r>
                        <a:rPr lang="en-US" altLang="ko-KR" sz="1800" dirty="0" smtClean="0"/>
                        <a:t>(20110001)</a:t>
                      </a:r>
                    </a:p>
                    <a:p>
                      <a:pPr latinLnBrk="1"/>
                      <a:r>
                        <a:rPr lang="ko-KR" altLang="en-US" sz="1800" dirty="0" smtClean="0"/>
                        <a:t>김두호</a:t>
                      </a:r>
                      <a:r>
                        <a:rPr lang="en-US" altLang="ko-KR" sz="1800" dirty="0" smtClean="0"/>
                        <a:t>(20110002)</a:t>
                      </a:r>
                    </a:p>
                    <a:p>
                      <a:pPr latinLnBrk="1"/>
                      <a:r>
                        <a:rPr lang="ko-KR" altLang="en-US" sz="1800" dirty="0" smtClean="0"/>
                        <a:t>김세호</a:t>
                      </a:r>
                      <a:r>
                        <a:rPr lang="en-US" altLang="ko-KR" sz="1800" dirty="0" smtClean="0"/>
                        <a:t>(20110003)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일시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장소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2020</a:t>
                      </a:r>
                      <a:r>
                        <a:rPr lang="ko-KR" altLang="en-US" sz="1800" dirty="0" smtClean="0"/>
                        <a:t>년 </a:t>
                      </a:r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</a:t>
                      </a:r>
                      <a:r>
                        <a:rPr lang="en-US" altLang="ko-KR" sz="1800" dirty="0" smtClean="0"/>
                        <a:t>20</a:t>
                      </a:r>
                      <a:r>
                        <a:rPr lang="ko-KR" altLang="en-US" sz="1800" dirty="0" smtClean="0"/>
                        <a:t>일 </a:t>
                      </a:r>
                      <a:r>
                        <a:rPr lang="en-US" altLang="ko-KR" sz="1800" dirty="0" smtClean="0"/>
                        <a:t>17</a:t>
                      </a:r>
                      <a:r>
                        <a:rPr lang="ko-KR" altLang="en-US" sz="1800" dirty="0" smtClean="0"/>
                        <a:t>시 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전자관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999 </a:t>
                      </a:r>
                      <a:r>
                        <a:rPr lang="ko-KR" altLang="en-US" sz="1800" dirty="0" smtClean="0"/>
                        <a:t>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진행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의결 사항</a:t>
                      </a:r>
                      <a:r>
                        <a:rPr lang="ko-KR" altLang="en-US" sz="1800" baseline="0" dirty="0" smtClean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진행 사항을 </a:t>
                      </a:r>
                      <a:r>
                        <a:rPr lang="ko-KR" altLang="en-US" sz="1800" dirty="0" err="1" smtClean="0"/>
                        <a:t>개조식으로</a:t>
                      </a:r>
                      <a:r>
                        <a:rPr lang="ko-KR" altLang="en-US" sz="1800" dirty="0" smtClean="0"/>
                        <a:t> 기술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구체적인 내용은</a:t>
                      </a:r>
                      <a:r>
                        <a:rPr lang="ko-KR" altLang="en-US" sz="1800" baseline="0" dirty="0" smtClean="0"/>
                        <a:t> 뒤에 슬라이드에 기술함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aseline="0" dirty="0" smtClean="0"/>
                        <a:t>학생은 회의록 작성 후 인쇄 하여 교수님께 전달함</a:t>
                      </a:r>
                      <a:r>
                        <a:rPr lang="en-US" altLang="ko-KR" sz="18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 smtClean="0"/>
                        <a:t>…………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 smtClean="0"/>
                        <a:t>…………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지도교수 의견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지도교수는 설계 진행 내용을 바탕으로</a:t>
                      </a:r>
                      <a:r>
                        <a:rPr lang="ko-KR" altLang="en-US" sz="1800" baseline="0" dirty="0" smtClean="0"/>
                        <a:t> 간단하게 지도 사항을 수기로 기술하고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아래와 같이 서명 후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보관하도록 함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                                                                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                                                                    홍길동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인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이하 슬라이드에는 진행 사항을 </a:t>
            </a:r>
            <a:r>
              <a:rPr lang="ko-KR" altLang="en-US" b="1" dirty="0" smtClean="0"/>
              <a:t>구체적이고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자세히</a:t>
            </a:r>
            <a:r>
              <a:rPr lang="ko-KR" altLang="en-US" dirty="0" smtClean="0"/>
              <a:t> 자유로운 형식으로 기술하여 교수님 지도를 받도록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162</TotalTime>
  <Words>101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Wingdings</vt:lpstr>
      <vt:lpstr>Wingdings 3</vt:lpstr>
      <vt:lpstr>Template</vt:lpstr>
      <vt:lpstr>설계 진행 보고 회의</vt:lpstr>
      <vt:lpstr>PowerPoint 프레젠테이션</vt:lpstr>
    </vt:vector>
  </TitlesOfParts>
  <Company>KAU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Tae-Hwan Kim</cp:lastModifiedBy>
  <cp:revision>43</cp:revision>
  <cp:lastPrinted>2015-02-16T02:52:36Z</cp:lastPrinted>
  <dcterms:created xsi:type="dcterms:W3CDTF">2015-02-07T01:39:42Z</dcterms:created>
  <dcterms:modified xsi:type="dcterms:W3CDTF">2015-02-16T02:52:40Z</dcterms:modified>
</cp:coreProperties>
</file>