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7" r:id="rId3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451-F060-43C8-A2FF-F3032EAF636D}" type="datetimeFigureOut">
              <a:rPr lang="ko-KR" altLang="en-US" smtClean="0"/>
              <a:t>2015-02-23-Monday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1B8A-3CF0-4674-813F-7CD7EDCBB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0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451-F060-43C8-A2FF-F3032EAF636D}" type="datetimeFigureOut">
              <a:rPr lang="ko-KR" altLang="en-US" smtClean="0"/>
              <a:t>2015-02-23-Monday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1B8A-3CF0-4674-813F-7CD7EDCBB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6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451-F060-43C8-A2FF-F3032EAF636D}" type="datetimeFigureOut">
              <a:rPr lang="ko-KR" altLang="en-US" smtClean="0"/>
              <a:t>2015-02-23-Monday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1B8A-3CF0-4674-813F-7CD7EDCBB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74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451-F060-43C8-A2FF-F3032EAF636D}" type="datetimeFigureOut">
              <a:rPr lang="ko-KR" altLang="en-US" smtClean="0"/>
              <a:t>2015-02-23-Monday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1B8A-3CF0-4674-813F-7CD7EDCBB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451-F060-43C8-A2FF-F3032EAF636D}" type="datetimeFigureOut">
              <a:rPr lang="ko-KR" altLang="en-US" smtClean="0"/>
              <a:t>2015-02-23-Monday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1B8A-3CF0-4674-813F-7CD7EDCBB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451-F060-43C8-A2FF-F3032EAF636D}" type="datetimeFigureOut">
              <a:rPr lang="ko-KR" altLang="en-US" smtClean="0"/>
              <a:t>2015-02-23-Monday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1B8A-3CF0-4674-813F-7CD7EDCBB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451-F060-43C8-A2FF-F3032EAF636D}" type="datetimeFigureOut">
              <a:rPr lang="ko-KR" altLang="en-US" smtClean="0"/>
              <a:t>2015-02-23-Monday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1B8A-3CF0-4674-813F-7CD7EDCBB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0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451-F060-43C8-A2FF-F3032EAF636D}" type="datetimeFigureOut">
              <a:rPr lang="ko-KR" altLang="en-US" smtClean="0"/>
              <a:t>2015-02-23-Monday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1B8A-3CF0-4674-813F-7CD7EDCBB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451-F060-43C8-A2FF-F3032EAF636D}" type="datetimeFigureOut">
              <a:rPr lang="ko-KR" altLang="en-US" smtClean="0"/>
              <a:t>2015-02-23-Monday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1B8A-3CF0-4674-813F-7CD7EDCBB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0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451-F060-43C8-A2FF-F3032EAF636D}" type="datetimeFigureOut">
              <a:rPr lang="ko-KR" altLang="en-US" smtClean="0"/>
              <a:t>2015-02-23-Monday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1B8A-3CF0-4674-813F-7CD7EDCBB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C451-F060-43C8-A2FF-F3032EAF636D}" type="datetimeFigureOut">
              <a:rPr lang="ko-KR" altLang="en-US" smtClean="0"/>
              <a:t>2015-02-23-Monday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A1B8A-3CF0-4674-813F-7CD7EDCBB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0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DC451-F060-43C8-A2FF-F3032EAF636D}" type="datetimeFigureOut">
              <a:rPr lang="ko-KR" altLang="en-US" smtClean="0"/>
              <a:t>2015-02-23-Monday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A1B8A-3CF0-4674-813F-7CD7EDCBB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항공전자정보공학부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종합설계 관련 문서 양식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양식</a:t>
            </a:r>
            <a:r>
              <a:rPr lang="en-US" altLang="ko-KR" dirty="0" smtClean="0"/>
              <a:t>1 – </a:t>
            </a:r>
            <a:r>
              <a:rPr lang="ko-KR" altLang="en-US" dirty="0" smtClean="0"/>
              <a:t>설계 계획서</a:t>
            </a:r>
            <a:endParaRPr lang="en-US" altLang="ko-KR" dirty="0" smtClean="0"/>
          </a:p>
          <a:p>
            <a:r>
              <a:rPr lang="ko-KR" altLang="en-US" dirty="0" smtClean="0"/>
              <a:t>양식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설계 진행 보고서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매주 학생이 진행상황을 </a:t>
            </a:r>
            <a:r>
              <a:rPr lang="ko-KR" altLang="en-US" dirty="0" smtClean="0"/>
              <a:t>작성하여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교수님께서는 진행 상황에 대한 의견을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서명 후 보관</a:t>
            </a:r>
            <a:endParaRPr lang="en-US" altLang="ko-KR" dirty="0" smtClean="0"/>
          </a:p>
          <a:p>
            <a:r>
              <a:rPr lang="ko-KR" altLang="en-US" dirty="0" smtClean="0"/>
              <a:t>양식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보고서</a:t>
            </a:r>
            <a:endParaRPr lang="en-US" altLang="ko-KR" dirty="0" smtClean="0"/>
          </a:p>
          <a:p>
            <a:r>
              <a:rPr lang="ko-KR" altLang="en-US" dirty="0" smtClean="0"/>
              <a:t>양식</a:t>
            </a:r>
            <a:r>
              <a:rPr lang="en-US" altLang="ko-KR" dirty="0" smtClean="0"/>
              <a:t>4 – </a:t>
            </a:r>
            <a:r>
              <a:rPr lang="ko-KR" altLang="en-US" dirty="0" smtClean="0"/>
              <a:t>결과 발표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종합설계 </a:t>
            </a:r>
            <a:r>
              <a:rPr lang="en-US" altLang="ko-KR" dirty="0" smtClean="0"/>
              <a:t>I) </a:t>
            </a:r>
            <a:r>
              <a:rPr lang="ko-KR" altLang="en-US" dirty="0" smtClean="0"/>
              <a:t>및  포스터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종합설계 </a:t>
            </a:r>
            <a:r>
              <a:rPr lang="en-US" altLang="ko-KR" dirty="0" smtClean="0"/>
              <a:t>II)</a:t>
            </a:r>
          </a:p>
          <a:p>
            <a:r>
              <a:rPr lang="ko-KR" altLang="en-US" dirty="0" smtClean="0"/>
              <a:t>양식</a:t>
            </a:r>
            <a:r>
              <a:rPr lang="en-US" altLang="ko-KR" dirty="0" smtClean="0"/>
              <a:t>5 – </a:t>
            </a:r>
            <a:r>
              <a:rPr lang="ko-KR" altLang="en-US" dirty="0" smtClean="0"/>
              <a:t>논문</a:t>
            </a:r>
            <a:endParaRPr lang="en-US" altLang="ko-KR" dirty="0" smtClean="0"/>
          </a:p>
          <a:p>
            <a:r>
              <a:rPr lang="ko-KR" altLang="en-US" dirty="0" smtClean="0"/>
              <a:t>양식</a:t>
            </a:r>
            <a:r>
              <a:rPr lang="en-US" altLang="ko-KR" dirty="0" smtClean="0"/>
              <a:t>6 – </a:t>
            </a:r>
            <a:r>
              <a:rPr lang="ko-KR" altLang="en-US" dirty="0" smtClean="0"/>
              <a:t>부정행위 제보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4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" y="83324"/>
            <a:ext cx="2161343" cy="3045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98" y="3506966"/>
            <a:ext cx="4082537" cy="3128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867" y="83324"/>
            <a:ext cx="2158303" cy="3055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169" y="3506966"/>
            <a:ext cx="4082537" cy="3128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923" y="83324"/>
            <a:ext cx="2156515" cy="3055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0939" y="83324"/>
            <a:ext cx="2155263" cy="3055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1582553" y="2778983"/>
            <a:ext cx="57099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양식</a:t>
            </a:r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6667" y="6196663"/>
            <a:ext cx="57099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양식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6145" y="2778983"/>
            <a:ext cx="57099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양식</a:t>
            </a:r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6745" y="2778983"/>
            <a:ext cx="57099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양식</a:t>
            </a:r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78570" y="6196663"/>
            <a:ext cx="57099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양식</a:t>
            </a:r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28075" y="2778983"/>
            <a:ext cx="57099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양식</a:t>
            </a:r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5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68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항공전자정보공학부 종합설계 관련 문서 양식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Tae-Hwan Kim</dc:creator>
  <cp:lastModifiedBy>Tae-Hwan Kim</cp:lastModifiedBy>
  <cp:revision>11</cp:revision>
  <cp:lastPrinted>2015-02-23T06:14:02Z</cp:lastPrinted>
  <dcterms:created xsi:type="dcterms:W3CDTF">2015-02-23T05:37:35Z</dcterms:created>
  <dcterms:modified xsi:type="dcterms:W3CDTF">2015-02-23T06:14:15Z</dcterms:modified>
</cp:coreProperties>
</file>