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7" r:id="rId3"/>
    <p:sldId id="268" r:id="rId4"/>
    <p:sldId id="265" r:id="rId5"/>
    <p:sldId id="266" r:id="rId6"/>
    <p:sldId id="269" r:id="rId7"/>
    <p:sldId id="270" r:id="rId8"/>
    <p:sldId id="271" r:id="rId9"/>
    <p:sldId id="272" r:id="rId10"/>
    <p:sldId id="273" r:id="rId11"/>
  </p:sldIdLst>
  <p:sldSz cx="9144000" cy="6858000" type="screen4x3"/>
  <p:notesSz cx="6791325" cy="99218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 userDrawn="1">
          <p15:clr>
            <a:srgbClr val="A4A3A4"/>
          </p15:clr>
        </p15:guide>
        <p15:guide id="2" pos="213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FC6"/>
    <a:srgbClr val="0070C0"/>
    <a:srgbClr val="21B2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97" d="100"/>
          <a:sy n="97" d="100"/>
        </p:scale>
        <p:origin x="4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3864" y="96"/>
      </p:cViewPr>
      <p:guideLst>
        <p:guide orient="horz" pos="3125"/>
        <p:guide pos="21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6846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6FABB-D07F-40CE-9577-0F5997754051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6846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7434D-D3C1-423B-9771-64B85E3A7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623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6846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B8250-2CF3-4785-A3E9-9A4E97CB276A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133" y="4712891"/>
            <a:ext cx="5433060" cy="4464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6846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D5CB3-D38A-4DA6-8703-D544B68AD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441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776864" cy="1638672"/>
          </a:xfrm>
        </p:spPr>
        <p:txBody>
          <a:bodyPr anchor="ctr" anchorCtr="0">
            <a:normAutofit/>
          </a:bodyPr>
          <a:lstStyle>
            <a:lvl1pPr algn="ctr">
              <a:defRPr sz="4400" b="1" cap="small" baseline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683568" y="3933056"/>
            <a:ext cx="7776864" cy="7920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="0" i="0">
                <a:ln w="3175"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597352"/>
            <a:ext cx="9147156" cy="26064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52EE06D8-16E0-4847-A7D6-30BB0749A315}" type="datetime4">
              <a:rPr lang="en-US" altLang="ko-KR" sz="1400" b="0" i="0" smtClean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pPr algn="r"/>
              <a:t>November 22, 2019</a:t>
            </a:fld>
            <a:r>
              <a:rPr lang="en-US" altLang="ko-KR" sz="1400" b="0" i="0" dirty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/ KOREA AEROSPACE UNIVERSITY</a:t>
            </a:r>
            <a:endParaRPr lang="ko-KR" altLang="en-US" sz="1800" b="0" i="1" dirty="0"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6525343"/>
            <a:ext cx="9147156" cy="72009"/>
          </a:xfrm>
          <a:prstGeom prst="rect">
            <a:avLst/>
          </a:prstGeom>
          <a:solidFill>
            <a:srgbClr val="0070C0">
              <a:tint val="66000"/>
              <a:satMod val="160000"/>
            </a:srgb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</p:spPr>
        <p:txBody>
          <a:bodyPr anchor="ctr" anchorCtr="0">
            <a:noAutofit/>
          </a:bodyPr>
          <a:lstStyle>
            <a:lvl1pPr>
              <a:defRPr sz="3200" b="0" cap="small" baseline="0">
                <a:ln w="9525"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107505" y="860952"/>
            <a:ext cx="8928992" cy="56166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1488" y="6590285"/>
            <a:ext cx="1981200" cy="26877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 b="0" i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372200" y="6570785"/>
            <a:ext cx="2891225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400" b="0" i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KOREA AEROSPACE UNIVERSITY</a:t>
            </a:r>
            <a:endParaRPr lang="ko-KR" altLang="en-US" sz="1400" b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</p:spPr>
        <p:txBody>
          <a:bodyPr anchor="ctr" anchorCtr="0">
            <a:noAutofit/>
          </a:bodyPr>
          <a:lstStyle>
            <a:lvl1pPr>
              <a:defRPr sz="3200" b="0" cap="small" baseline="0">
                <a:ln w="9525"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107505" y="860952"/>
            <a:ext cx="4464496" cy="56166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6" name="내용 개체 틀 7"/>
          <p:cNvSpPr>
            <a:spLocks noGrp="1"/>
          </p:cNvSpPr>
          <p:nvPr>
            <p:ph sz="quarter" idx="10"/>
          </p:nvPr>
        </p:nvSpPr>
        <p:spPr>
          <a:xfrm>
            <a:off x="4572000" y="860952"/>
            <a:ext cx="4464496" cy="56166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0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1488" y="6590285"/>
            <a:ext cx="1981200" cy="268774"/>
          </a:xfrm>
          <a:prstGeom prst="rect">
            <a:avLst/>
          </a:prstGeom>
          <a:ln>
            <a:noFill/>
          </a:ln>
        </p:spPr>
        <p:txBody>
          <a:bodyPr vert="horz" anchor="ctr" anchorCtr="0"/>
          <a:lstStyle>
            <a:lvl1pPr algn="l" eaLnBrk="1" latinLnBrk="0" hangingPunct="1">
              <a:defRPr kumimoji="0" sz="1400" b="0" i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372200" y="6570785"/>
            <a:ext cx="2891225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400" b="0" i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KOREA AEROSPACE UNIVERSITY</a:t>
            </a:r>
            <a:endParaRPr lang="ko-KR" altLang="en-US" sz="1400" b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416089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107505" y="847304"/>
            <a:ext cx="8928992" cy="56166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 userDrawn="1"/>
        </p:nvSpPr>
        <p:spPr bwMode="auto">
          <a:xfrm>
            <a:off x="107505" y="836712"/>
            <a:ext cx="8928992" cy="0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597352"/>
            <a:ext cx="9147156" cy="26064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800" b="1" i="1" dirty="0">
              <a:ln>
                <a:solidFill>
                  <a:schemeClr val="accent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0" y="6525343"/>
            <a:ext cx="9147156" cy="72009"/>
          </a:xfrm>
          <a:prstGeom prst="rect">
            <a:avLst/>
          </a:prstGeom>
          <a:solidFill>
            <a:srgbClr val="0070C0">
              <a:tint val="66000"/>
              <a:satMod val="160000"/>
            </a:srgb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6864" cy="504056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설계 진행 보고</a:t>
            </a:r>
            <a:r>
              <a:rPr lang="en-US" altLang="ko-KR" sz="2800" dirty="0"/>
              <a:t> </a:t>
            </a:r>
            <a:r>
              <a:rPr lang="ko-KR" altLang="en-US" sz="2800" dirty="0"/>
              <a:t>회의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007178"/>
              </p:ext>
            </p:extLst>
          </p:nvPr>
        </p:nvGraphicFramePr>
        <p:xfrm>
          <a:off x="251520" y="836712"/>
          <a:ext cx="8640960" cy="4536215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참석자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김범준</a:t>
                      </a:r>
                      <a:r>
                        <a:rPr lang="en-US" altLang="ko-KR" sz="1800" dirty="0"/>
                        <a:t>( 2015124035 )</a:t>
                      </a:r>
                    </a:p>
                    <a:p>
                      <a:pPr latinLnBrk="1"/>
                      <a:r>
                        <a:rPr lang="ko-KR" altLang="en-US" sz="1800" dirty="0"/>
                        <a:t>이태형</a:t>
                      </a:r>
                      <a:r>
                        <a:rPr lang="en-US" altLang="ko-KR" sz="1800" dirty="0"/>
                        <a:t>( 2015124000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일시</a:t>
                      </a:r>
                      <a:r>
                        <a:rPr lang="en-US" altLang="ko-KR" sz="1800" dirty="0"/>
                        <a:t>/</a:t>
                      </a:r>
                      <a:r>
                        <a:rPr lang="ko-KR" altLang="en-US" sz="1800" dirty="0"/>
                        <a:t>장소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2019</a:t>
                      </a:r>
                      <a:r>
                        <a:rPr lang="ko-KR" altLang="en-US" sz="1800" dirty="0"/>
                        <a:t>년 </a:t>
                      </a:r>
                      <a:r>
                        <a:rPr lang="en-US" altLang="ko-KR" sz="1800" dirty="0"/>
                        <a:t>11</a:t>
                      </a:r>
                      <a:r>
                        <a:rPr lang="ko-KR" altLang="en-US" sz="1800" dirty="0"/>
                        <a:t>월 </a:t>
                      </a:r>
                      <a:r>
                        <a:rPr lang="en-US" altLang="ko-KR" sz="1800" dirty="0"/>
                        <a:t>21</a:t>
                      </a:r>
                      <a:r>
                        <a:rPr lang="ko-KR" altLang="en-US" sz="1800" dirty="0"/>
                        <a:t>일 오후 </a:t>
                      </a:r>
                      <a:r>
                        <a:rPr lang="en-US" altLang="ko-KR" sz="1800" dirty="0"/>
                        <a:t>3</a:t>
                      </a:r>
                      <a:r>
                        <a:rPr lang="ko-KR" altLang="en-US" sz="1800" dirty="0"/>
                        <a:t>시 </a:t>
                      </a:r>
                      <a:r>
                        <a:rPr lang="en-US" altLang="ko-KR" sz="1800" dirty="0"/>
                        <a:t>0</a:t>
                      </a:r>
                      <a:r>
                        <a:rPr lang="ko-KR" altLang="en-US" sz="1800" dirty="0"/>
                        <a:t>분 </a:t>
                      </a:r>
                      <a:r>
                        <a:rPr lang="en-US" altLang="ko-KR" sz="1800" dirty="0"/>
                        <a:t>/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ko-KR" altLang="en-US" sz="1800" baseline="0" dirty="0"/>
                        <a:t>전자관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4</a:t>
                      </a:r>
                      <a:r>
                        <a:rPr lang="ko-KR" altLang="en-US" sz="1800" dirty="0"/>
                        <a:t>층</a:t>
                      </a:r>
                      <a:endParaRPr lang="en-US" altLang="ko-KR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96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진행</a:t>
                      </a:r>
                      <a:r>
                        <a:rPr lang="en-US" altLang="ko-KR" sz="1800" dirty="0"/>
                        <a:t>/</a:t>
                      </a:r>
                      <a:r>
                        <a:rPr lang="ko-KR" altLang="en-US" sz="1800" dirty="0"/>
                        <a:t>의결 사항</a:t>
                      </a:r>
                      <a:r>
                        <a:rPr lang="ko-KR" altLang="en-US" sz="1800" baseline="0" dirty="0"/>
                        <a:t> 요약</a:t>
                      </a:r>
                      <a:endParaRPr lang="ko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/>
                        <a:t>visual studio</a:t>
                      </a:r>
                      <a:r>
                        <a:rPr lang="ko-KR" altLang="en-US" sz="1800" dirty="0"/>
                        <a:t>와 </a:t>
                      </a:r>
                      <a:r>
                        <a:rPr lang="en-US" altLang="ko-KR" sz="1800" dirty="0" err="1"/>
                        <a:t>bwapi</a:t>
                      </a:r>
                      <a:r>
                        <a:rPr lang="ko-KR" altLang="en-US" sz="1800" dirty="0"/>
                        <a:t>설치와 기본코드 실행</a:t>
                      </a:r>
                      <a:endParaRPr lang="en-US" altLang="ko-KR" sz="1800" dirty="0"/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/>
                        <a:t>스타크래프트 봇 실행시키기</a:t>
                      </a:r>
                      <a:endParaRPr lang="en-US" altLang="ko-KR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07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지도교수 의견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algn="r" latinLnBrk="1"/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인</a:t>
                      </a:r>
                      <a:r>
                        <a:rPr lang="en-US" altLang="ko-KR" sz="1800" dirty="0"/>
                        <a:t>)</a:t>
                      </a:r>
                    </a:p>
                    <a:p>
                      <a:pPr latinLnBrk="1"/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60538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사항 </a:t>
            </a:r>
            <a:r>
              <a:rPr lang="en-US" altLang="ko-KR" dirty="0"/>
              <a:t>– </a:t>
            </a:r>
            <a:r>
              <a:rPr lang="ko-KR" altLang="en-US" dirty="0"/>
              <a:t>다음주 진행계획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/>
              <a:t>문제없이 돌아가는 코드 찾아서 사용해보기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C++</a:t>
            </a:r>
            <a:r>
              <a:rPr lang="ko-KR" altLang="en-US" dirty="0"/>
              <a:t>에서 </a:t>
            </a:r>
            <a:r>
              <a:rPr lang="ko-KR" altLang="en-US" dirty="0" err="1"/>
              <a:t>텐서플로우</a:t>
            </a:r>
            <a:r>
              <a:rPr lang="ko-KR" altLang="en-US" dirty="0"/>
              <a:t> 사용하는 방법공부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BWAPI</a:t>
            </a:r>
            <a:r>
              <a:rPr lang="ko-KR" altLang="en-US" dirty="0"/>
              <a:t>의 사용법 익히기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560983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 dirty="0"/>
              <a:t>Visual studio, BWAPI,</a:t>
            </a:r>
            <a:r>
              <a:rPr lang="ko-KR" altLang="en-US" dirty="0"/>
              <a:t> 스타크래프트</a:t>
            </a:r>
            <a:r>
              <a:rPr lang="en-US" altLang="ko-KR" dirty="0"/>
              <a:t>1.16.1</a:t>
            </a:r>
            <a:r>
              <a:rPr lang="ko-KR" altLang="en-US" dirty="0"/>
              <a:t>을 설치하고 </a:t>
            </a:r>
            <a:r>
              <a:rPr lang="en-US" altLang="ko-KR" dirty="0"/>
              <a:t>BWAPI</a:t>
            </a:r>
            <a:r>
              <a:rPr lang="ko-KR" altLang="en-US" dirty="0"/>
              <a:t>의 기본코드를 사용해서 실행해 보았음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기본코드는 일꾼의 자원채취 명령과 인구수 최대치만 늘릴 뿐 적의 공격이 와도 다른 것은 </a:t>
            </a:r>
            <a:r>
              <a:rPr lang="ko-KR" altLang="en-US" dirty="0" err="1"/>
              <a:t>하지않음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2</a:t>
            </a:fld>
            <a:endParaRPr lang="ko-KR" altLang="en-US" dirty="0"/>
          </a:p>
        </p:txBody>
      </p:sp>
      <p:pic>
        <p:nvPicPr>
          <p:cNvPr id="6" name="그림 5" descr="테이블, 앉아있는, 남자, 모니터이(가) 표시된 사진&#10;&#10;자동 생성된 설명">
            <a:extLst>
              <a:ext uri="{FF2B5EF4-FFF2-40B4-BE49-F238E27FC236}">
                <a16:creationId xmlns:a16="http://schemas.microsoft.com/office/drawing/2014/main" id="{0A6CB4B4-FC73-41FF-BD26-92BAE2422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708920"/>
            <a:ext cx="3910848" cy="3110628"/>
          </a:xfrm>
          <a:prstGeom prst="rect">
            <a:avLst/>
          </a:prstGeom>
        </p:spPr>
      </p:pic>
      <p:pic>
        <p:nvPicPr>
          <p:cNvPr id="8" name="그림 7" descr="버스, 모니터, 트럭, 앉아있는이(가) 표시된 사진&#10;&#10;자동 생성된 설명">
            <a:extLst>
              <a:ext uri="{FF2B5EF4-FFF2-40B4-BE49-F238E27FC236}">
                <a16:creationId xmlns:a16="http://schemas.microsoft.com/office/drawing/2014/main" id="{2354A735-DD59-4ECA-8645-09807358C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602" y="2708920"/>
            <a:ext cx="3910848" cy="311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1523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사항</a:t>
            </a:r>
          </a:p>
        </p:txBody>
      </p:sp>
      <p:pic>
        <p:nvPicPr>
          <p:cNvPr id="7" name="내용 개체 틀 6" descr="컴퓨터, 버스, 이중, 기차이(가) 표시된 사진&#10;&#10;자동 생성된 설명">
            <a:extLst>
              <a:ext uri="{FF2B5EF4-FFF2-40B4-BE49-F238E27FC236}">
                <a16:creationId xmlns:a16="http://schemas.microsoft.com/office/drawing/2014/main" id="{100377FB-5113-44E0-92E3-2E866D1ED3D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943" y="1206156"/>
            <a:ext cx="6192114" cy="4925112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4204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 dirty="0"/>
              <a:t>SSAIT(Student </a:t>
            </a:r>
            <a:r>
              <a:rPr lang="en-US" altLang="ko-KR" dirty="0" err="1"/>
              <a:t>Starcraft</a:t>
            </a:r>
            <a:r>
              <a:rPr lang="en-US" altLang="ko-KR" dirty="0"/>
              <a:t> AI Tournament)</a:t>
            </a:r>
            <a:r>
              <a:rPr lang="ko-KR" altLang="en-US" dirty="0"/>
              <a:t>에서 매년 스타크래프트 </a:t>
            </a:r>
            <a:r>
              <a:rPr lang="en-US" altLang="ko-KR" dirty="0"/>
              <a:t>AI</a:t>
            </a:r>
            <a:r>
              <a:rPr lang="ko-KR" altLang="en-US" dirty="0"/>
              <a:t>로 대회를 함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SSAIT</a:t>
            </a:r>
            <a:r>
              <a:rPr lang="ko-KR" altLang="en-US" dirty="0"/>
              <a:t>의 공식 홈페이지에서 대회에 나왔던 모든 봇들이 다운받을 수 있게 되어있었음</a:t>
            </a:r>
            <a:r>
              <a:rPr lang="en-US" altLang="ko-KR" dirty="0"/>
              <a:t>(</a:t>
            </a:r>
            <a:r>
              <a:rPr lang="ko-KR" altLang="en-US" dirty="0"/>
              <a:t>소스코드</a:t>
            </a:r>
            <a:r>
              <a:rPr lang="en-US" altLang="ko-KR" dirty="0"/>
              <a:t>x)</a:t>
            </a:r>
          </a:p>
          <a:p>
            <a:pPr>
              <a:buFontTx/>
              <a:buChar char="-"/>
            </a:pPr>
            <a:r>
              <a:rPr lang="en-US" altLang="ko-KR" dirty="0"/>
              <a:t>SAIDA</a:t>
            </a:r>
            <a:r>
              <a:rPr lang="ko-KR" altLang="en-US" dirty="0"/>
              <a:t>봇은 받을 수 없었음</a:t>
            </a:r>
            <a:r>
              <a:rPr lang="en-US" altLang="ko-KR" dirty="0"/>
              <a:t>, </a:t>
            </a:r>
            <a:r>
              <a:rPr lang="ko-KR" altLang="en-US" dirty="0"/>
              <a:t>다른 봇들을 </a:t>
            </a:r>
            <a:r>
              <a:rPr lang="en-US" altLang="ko-KR" dirty="0"/>
              <a:t>2</a:t>
            </a:r>
            <a:r>
              <a:rPr lang="ko-KR" altLang="en-US" dirty="0"/>
              <a:t>개정도 다운받아서 </a:t>
            </a:r>
            <a:r>
              <a:rPr lang="ko-KR" altLang="en-US" dirty="0" err="1"/>
              <a:t>써보려했지만</a:t>
            </a:r>
            <a:r>
              <a:rPr lang="ko-KR" altLang="en-US" dirty="0"/>
              <a:t> 사용법이 봇마다 다르고 자세히 나와있지 않아서 써보지 못했음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391014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 dirty="0"/>
              <a:t>AIIDE</a:t>
            </a:r>
            <a:r>
              <a:rPr lang="ko-KR" altLang="en-US" dirty="0"/>
              <a:t>라는 다른 대회를 찾아보았고 그곳에서 소스코드까지 있는 봇들을 다운로드할 수 있었다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그 중 몇가지를 사용해 보는데 여기서도 추가적인 라이브러리가 필요하거나 알 수 없는 이유로 사용하지 못한 것들이 많았음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그 중에서 </a:t>
            </a:r>
            <a:r>
              <a:rPr lang="en-US" altLang="ko-KR" dirty="0" err="1"/>
              <a:t>ZZZKBot</a:t>
            </a:r>
            <a:r>
              <a:rPr lang="ko-KR" altLang="en-US" dirty="0"/>
              <a:t>이라는 </a:t>
            </a:r>
            <a:r>
              <a:rPr lang="en-US" altLang="ko-KR" dirty="0"/>
              <a:t>AI</a:t>
            </a:r>
            <a:r>
              <a:rPr lang="ko-KR" altLang="en-US" dirty="0"/>
              <a:t>를 실행시키는데 성공했는데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정찰을 보내는 것까지 확인할 수 있었지만 여러 번 실행해봐도 첫번째 건물을 지을 때 즘에 스타크래프트가 알 수 없는 이유로 종료됐다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234217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사항</a:t>
            </a:r>
          </a:p>
        </p:txBody>
      </p:sp>
      <p:pic>
        <p:nvPicPr>
          <p:cNvPr id="6" name="내용 개체 틀 5" descr="테이블, 장식, 앉아있는, 다채로운이(가) 표시된 사진&#10;&#10;자동 생성된 설명">
            <a:extLst>
              <a:ext uri="{FF2B5EF4-FFF2-40B4-BE49-F238E27FC236}">
                <a16:creationId xmlns:a16="http://schemas.microsoft.com/office/drawing/2014/main" id="{2CE6909C-272C-4CD3-BD16-E4B4A886F33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943" y="1206156"/>
            <a:ext cx="6192114" cy="4925112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141445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사항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7</a:t>
            </a:fld>
            <a:endParaRPr lang="ko-KR" altLang="en-US" dirty="0"/>
          </a:p>
        </p:txBody>
      </p:sp>
      <p:pic>
        <p:nvPicPr>
          <p:cNvPr id="8" name="내용 개체 틀 7" descr="테이블, 컴퓨터, 앉아있는, 목재의이(가) 표시된 사진&#10;&#10;자동 생성된 설명">
            <a:extLst>
              <a:ext uri="{FF2B5EF4-FFF2-40B4-BE49-F238E27FC236}">
                <a16:creationId xmlns:a16="http://schemas.microsoft.com/office/drawing/2014/main" id="{EE1B2325-0EEF-4459-8859-79755D9ED29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943" y="1206156"/>
            <a:ext cx="6192114" cy="4925112"/>
          </a:xfrm>
        </p:spPr>
      </p:pic>
    </p:spTree>
    <p:extLst>
      <p:ext uri="{BB962C8B-B14F-4D97-AF65-F5344CB8AC3E}">
        <p14:creationId xmlns:p14="http://schemas.microsoft.com/office/powerpoint/2010/main" val="366830676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사항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8</a:t>
            </a:fld>
            <a:endParaRPr lang="ko-KR" altLang="en-US" dirty="0"/>
          </a:p>
        </p:txBody>
      </p:sp>
      <p:pic>
        <p:nvPicPr>
          <p:cNvPr id="6" name="내용 개체 틀 5" descr="테이블, 컴퓨터, 앉아있는, 목재의이(가) 표시된 사진&#10;&#10;자동 생성된 설명">
            <a:extLst>
              <a:ext uri="{FF2B5EF4-FFF2-40B4-BE49-F238E27FC236}">
                <a16:creationId xmlns:a16="http://schemas.microsoft.com/office/drawing/2014/main" id="{694ED799-53F5-4A27-88CA-1214B3066FF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943" y="1206156"/>
            <a:ext cx="6192114" cy="4925112"/>
          </a:xfrm>
        </p:spPr>
      </p:pic>
    </p:spTree>
    <p:extLst>
      <p:ext uri="{BB962C8B-B14F-4D97-AF65-F5344CB8AC3E}">
        <p14:creationId xmlns:p14="http://schemas.microsoft.com/office/powerpoint/2010/main" val="305227163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사항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9</a:t>
            </a:fld>
            <a:endParaRPr lang="ko-KR" altLang="en-US" dirty="0"/>
          </a:p>
        </p:txBody>
      </p:sp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79D1BA29-6707-4457-856C-47372FFD74C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681" y="2858974"/>
            <a:ext cx="3486637" cy="1619476"/>
          </a:xfrm>
        </p:spPr>
      </p:pic>
    </p:spTree>
    <p:extLst>
      <p:ext uri="{BB962C8B-B14F-4D97-AF65-F5344CB8AC3E}">
        <p14:creationId xmlns:p14="http://schemas.microsoft.com/office/powerpoint/2010/main" val="2694251882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plate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C64492F7-79BF-44DF-8BCC-74EFA9C05948}" vid="{77E89E57-3961-4609-81E0-3C7A7453174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회의록양식</Template>
  <TotalTime>1394</TotalTime>
  <Words>243</Words>
  <Application>Microsoft Office PowerPoint</Application>
  <PresentationFormat>화면 슬라이드 쇼(4:3)</PresentationFormat>
  <Paragraphs>47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Wingdings</vt:lpstr>
      <vt:lpstr>Wingdings 3</vt:lpstr>
      <vt:lpstr>Template</vt:lpstr>
      <vt:lpstr>설계 진행 보고 회의</vt:lpstr>
      <vt:lpstr>진행 사항</vt:lpstr>
      <vt:lpstr>진행 사항</vt:lpstr>
      <vt:lpstr>진행 사항</vt:lpstr>
      <vt:lpstr>진행 사항</vt:lpstr>
      <vt:lpstr>진행 사항</vt:lpstr>
      <vt:lpstr>진행 사항</vt:lpstr>
      <vt:lpstr>진행 사항</vt:lpstr>
      <vt:lpstr>진행 사항</vt:lpstr>
      <vt:lpstr>진행 사항 – 다음주 진행계획</vt:lpstr>
    </vt:vector>
  </TitlesOfParts>
  <Company>KAU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주간보고</dc:title>
  <dc:creator>Tae-Hwan Kim</dc:creator>
  <cp:lastModifiedBy>김범준</cp:lastModifiedBy>
  <cp:revision>122</cp:revision>
  <cp:lastPrinted>2015-02-16T02:52:36Z</cp:lastPrinted>
  <dcterms:created xsi:type="dcterms:W3CDTF">2015-02-07T01:39:42Z</dcterms:created>
  <dcterms:modified xsi:type="dcterms:W3CDTF">2019-11-21T17:25:31Z</dcterms:modified>
</cp:coreProperties>
</file>