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73" r:id="rId6"/>
    <p:sldId id="274" r:id="rId7"/>
    <p:sldId id="275" r:id="rId8"/>
    <p:sldId id="277" r:id="rId9"/>
    <p:sldId id="276" r:id="rId10"/>
    <p:sldId id="278" r:id="rId11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8" d="100"/>
          <a:sy n="98" d="100"/>
        </p:scale>
        <p:origin x="10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December 13,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31617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2019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층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/>
                        <a:t>Tensorflow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 err="1"/>
                        <a:t>bwapi</a:t>
                      </a:r>
                      <a:r>
                        <a:rPr lang="ko-KR" altLang="en-US" sz="1800" dirty="0" err="1"/>
                        <a:t>를</a:t>
                      </a:r>
                      <a:r>
                        <a:rPr lang="ko-KR" altLang="en-US" sz="1800" dirty="0"/>
                        <a:t> 함께 사용하기 위한 연결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A670E-28AB-446F-BD65-E194976E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1568F-4473-492B-ADBA-6DA116B85C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BWAPI C++ </a:t>
            </a:r>
            <a:r>
              <a:rPr lang="en-US" altLang="ko-KR" dirty="0" err="1"/>
              <a:t>tensorflow</a:t>
            </a:r>
            <a:r>
              <a:rPr lang="en-US" altLang="ko-KR" dirty="0"/>
              <a:t>  </a:t>
            </a:r>
            <a:r>
              <a:rPr lang="ko-KR" altLang="en-US" dirty="0"/>
              <a:t>연동환경 구축</a:t>
            </a:r>
            <a:endParaRPr lang="en-US" altLang="ko-KR" dirty="0"/>
          </a:p>
          <a:p>
            <a:pPr lvl="1"/>
            <a:r>
              <a:rPr lang="ko-KR" altLang="en-US" dirty="0"/>
              <a:t>방안</a:t>
            </a:r>
            <a:r>
              <a:rPr lang="en-US" altLang="ko-KR" dirty="0"/>
              <a:t>1. boost python</a:t>
            </a:r>
          </a:p>
          <a:p>
            <a:pPr lvl="1"/>
            <a:r>
              <a:rPr lang="ko-KR" altLang="en-US" dirty="0"/>
              <a:t>방안</a:t>
            </a:r>
            <a:r>
              <a:rPr lang="en-US" altLang="ko-KR" dirty="0"/>
              <a:t>2. IPC </a:t>
            </a:r>
            <a:r>
              <a:rPr lang="ko-KR" altLang="en-US" dirty="0"/>
              <a:t>활용 </a:t>
            </a:r>
            <a:r>
              <a:rPr lang="en-US" altLang="ko-KR" dirty="0"/>
              <a:t>python –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프로세스 연결</a:t>
            </a:r>
            <a:endParaRPr lang="en-US" altLang="ko-KR" dirty="0"/>
          </a:p>
          <a:p>
            <a:pPr lvl="1"/>
            <a:r>
              <a:rPr lang="ko-KR" altLang="en-US" dirty="0"/>
              <a:t>방안</a:t>
            </a:r>
            <a:r>
              <a:rPr lang="en-US" altLang="ko-KR" dirty="0"/>
              <a:t>3. </a:t>
            </a:r>
            <a:r>
              <a:rPr lang="ko-KR" altLang="en-US" dirty="0"/>
              <a:t>소켓 통신 활용 </a:t>
            </a:r>
            <a:r>
              <a:rPr lang="en-US" altLang="ko-KR" dirty="0"/>
              <a:t>python –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프로세스 연결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스타 </a:t>
            </a:r>
            <a:r>
              <a:rPr lang="en-US" altLang="ko-KR" dirty="0"/>
              <a:t>AI </a:t>
            </a:r>
            <a:r>
              <a:rPr lang="ko-KR" altLang="en-US" dirty="0"/>
              <a:t>관련 자료조사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SAIDA)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C139D-B61D-45C2-A91C-3D129239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7889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를 사용한 </a:t>
            </a:r>
            <a:r>
              <a:rPr lang="en-US" altLang="ko-KR" dirty="0"/>
              <a:t>C++</a:t>
            </a:r>
            <a:r>
              <a:rPr lang="ko-KR" altLang="en-US" dirty="0"/>
              <a:t>에서의 </a:t>
            </a:r>
            <a:r>
              <a:rPr lang="en-US" altLang="ko-KR" dirty="0" err="1"/>
              <a:t>tensorflow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에서의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에서의 </a:t>
            </a:r>
            <a:r>
              <a:rPr lang="en-US" altLang="ko-KR" dirty="0"/>
              <a:t>BWAPI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26CE-8DD0-4362-8867-A34F7D7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Boost </a:t>
            </a:r>
            <a:r>
              <a:rPr lang="ko-KR" altLang="en-US" dirty="0"/>
              <a:t>환경설정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74748-1BBD-49FE-A753-BFFB92B2CB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환경설정 과정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Boost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Anancoda</a:t>
            </a:r>
            <a:r>
              <a:rPr lang="en-US" altLang="ko-KR" dirty="0"/>
              <a:t> </a:t>
            </a:r>
            <a:r>
              <a:rPr lang="ko-KR" altLang="en-US" dirty="0"/>
              <a:t>설치 및 </a:t>
            </a:r>
            <a:r>
              <a:rPr lang="en-US" altLang="ko-KR" dirty="0"/>
              <a:t>Python </a:t>
            </a:r>
            <a:r>
              <a:rPr lang="ko-KR" altLang="en-US" dirty="0"/>
              <a:t>환경 만들기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Visual studio</a:t>
            </a:r>
            <a:r>
              <a:rPr lang="ko-KR" altLang="en-US" dirty="0"/>
              <a:t>에서 </a:t>
            </a:r>
            <a:r>
              <a:rPr lang="en-US" altLang="ko-KR" dirty="0"/>
              <a:t>boost, python library </a:t>
            </a:r>
            <a:r>
              <a:rPr lang="ko-KR" altLang="en-US" dirty="0"/>
              <a:t>사용할 수 있도록 환경 설정</a:t>
            </a:r>
            <a:r>
              <a:rPr lang="en-US" altLang="ko-KR" dirty="0"/>
              <a:t>. (</a:t>
            </a:r>
            <a:r>
              <a:rPr lang="ko-KR" altLang="en-US" dirty="0"/>
              <a:t>헤더 파일</a:t>
            </a:r>
            <a:r>
              <a:rPr lang="en-US" altLang="ko-KR" dirty="0"/>
              <a:t>, </a:t>
            </a:r>
            <a:r>
              <a:rPr lang="ko-KR" altLang="en-US" dirty="0"/>
              <a:t>라이브러리 경로 설정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53D40-6E2E-407B-97E6-AF493BD6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5954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A6CB-C1F5-41A9-9E66-F28DBFCD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Boost </a:t>
            </a:r>
            <a:r>
              <a:rPr lang="ko-KR" altLang="en-US" dirty="0"/>
              <a:t>환경설정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518E5-1CA8-4AD4-BB9E-C6E7E99FC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B4801-71A0-42A7-8C12-BB864ED7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749307"/>
            <a:ext cx="6019377" cy="4468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54A5A-6BCF-48EA-9AAA-C988C089FA2C}"/>
              </a:ext>
            </a:extLst>
          </p:cNvPr>
          <p:cNvSpPr txBox="1"/>
          <p:nvPr/>
        </p:nvSpPr>
        <p:spPr>
          <a:xfrm>
            <a:off x="107505" y="825977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현재까지 진행 결과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boost</a:t>
            </a:r>
            <a:r>
              <a:rPr lang="ko-KR" altLang="en-US" dirty="0"/>
              <a:t>와 기타 </a:t>
            </a:r>
            <a:r>
              <a:rPr lang="en-US" altLang="ko-KR" dirty="0"/>
              <a:t>.h .lib </a:t>
            </a:r>
            <a:r>
              <a:rPr lang="ko-KR" altLang="en-US" dirty="0"/>
              <a:t>파일 경로를 설정해 코드상의 오류는 모두 제거했지만</a:t>
            </a:r>
            <a:endParaRPr lang="en-US" altLang="ko-KR" dirty="0"/>
          </a:p>
          <a:p>
            <a:r>
              <a:rPr lang="ko-KR" altLang="en-US" dirty="0"/>
              <a:t> 실제 코드를 실행시켰을 때 </a:t>
            </a:r>
            <a:r>
              <a:rPr lang="en-US" altLang="ko-KR" dirty="0"/>
              <a:t>python39.lib</a:t>
            </a:r>
            <a:r>
              <a:rPr lang="ko-KR" altLang="en-US" dirty="0"/>
              <a:t> 파일을 열 수 없다는 오류가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1ED1-D84B-445D-A384-A45D9B00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6217472"/>
            <a:ext cx="3495675" cy="31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5D888-7EAD-4619-9DBD-9D65E0526EE0}"/>
              </a:ext>
            </a:extLst>
          </p:cNvPr>
          <p:cNvSpPr txBox="1"/>
          <p:nvPr/>
        </p:nvSpPr>
        <p:spPr>
          <a:xfrm>
            <a:off x="6372200" y="2492896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해당 오류를 해결하려고</a:t>
            </a:r>
            <a:endParaRPr lang="en-US" altLang="ko-KR" dirty="0"/>
          </a:p>
          <a:p>
            <a:r>
              <a:rPr lang="ko-KR" altLang="en-US" dirty="0"/>
              <a:t>시도했지만 결국 실패하고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를 사용하기로 결정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737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Boost</a:t>
            </a:r>
            <a:r>
              <a:rPr lang="ko-KR" altLang="en-US" dirty="0"/>
              <a:t>가 생각대로 잘 되지 않아서 </a:t>
            </a:r>
            <a:r>
              <a:rPr lang="en-US" altLang="ko-KR" dirty="0"/>
              <a:t>Java</a:t>
            </a:r>
            <a:r>
              <a:rPr lang="ko-KR" altLang="en-US" dirty="0"/>
              <a:t>에서 하는 방법을 찾아보기로 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 err="1"/>
              <a:t>tensorflow</a:t>
            </a:r>
            <a:r>
              <a:rPr lang="ko-KR" altLang="en-US" dirty="0"/>
              <a:t>를 사용하는 방법을 찾아봄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BWAPI</a:t>
            </a:r>
            <a:r>
              <a:rPr lang="ko-KR" altLang="en-US" dirty="0"/>
              <a:t>를 사용하는 방법을 찾아봄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4185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TENSORFLOW for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용 </a:t>
            </a:r>
            <a:r>
              <a:rPr lang="en-US" altLang="ko-KR" dirty="0"/>
              <a:t>TensorFlow</a:t>
            </a:r>
            <a:r>
              <a:rPr lang="ko-KR" altLang="en-US" dirty="0"/>
              <a:t>를 설치하고 이클립스에서 추가하고 확인용 코드를 돌려보았음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TensorFlow 1.13.1</a:t>
            </a:r>
            <a:r>
              <a:rPr lang="ko-KR" altLang="en-US" dirty="0"/>
              <a:t>이 정상적으로 실행됨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A49E9-BD7A-4F43-8DF4-15866CE9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21" y="2348880"/>
            <a:ext cx="529455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529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BWAPI for 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2496040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스타크래프트</a:t>
            </a:r>
            <a:r>
              <a:rPr lang="en-US" altLang="ko-KR" dirty="0"/>
              <a:t>, </a:t>
            </a:r>
            <a:r>
              <a:rPr lang="en-US" altLang="ko-KR" dirty="0" err="1"/>
              <a:t>bwapi</a:t>
            </a:r>
            <a:r>
              <a:rPr lang="ko-KR" altLang="en-US" dirty="0" err="1"/>
              <a:t>를</a:t>
            </a:r>
            <a:r>
              <a:rPr lang="ko-KR" altLang="en-US" dirty="0"/>
              <a:t> 설치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Java eclipse </a:t>
            </a:r>
            <a:r>
              <a:rPr lang="ko-KR" altLang="en-US" dirty="0"/>
              <a:t>환경에서 </a:t>
            </a:r>
            <a:r>
              <a:rPr lang="en-US" altLang="ko-KR" dirty="0" err="1"/>
              <a:t>bwapi</a:t>
            </a:r>
            <a:r>
              <a:rPr lang="ko-KR" altLang="en-US" dirty="0"/>
              <a:t>를 사용할 수 있도록 환경설정을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 err="1"/>
              <a:t>Chaoslaucher</a:t>
            </a:r>
            <a:r>
              <a:rPr lang="ko-KR" altLang="en-US" dirty="0"/>
              <a:t>로 게임을 실행시키고 </a:t>
            </a:r>
            <a:r>
              <a:rPr lang="en-US" altLang="ko-KR" dirty="0"/>
              <a:t>Java </a:t>
            </a:r>
            <a:r>
              <a:rPr lang="ko-KR" altLang="en-US" dirty="0"/>
              <a:t>프로젝트를 실행시키면 </a:t>
            </a:r>
            <a:r>
              <a:rPr lang="en-US" altLang="ko-KR" dirty="0" err="1"/>
              <a:t>bwapi</a:t>
            </a:r>
            <a:r>
              <a:rPr lang="ko-KR" altLang="en-US" dirty="0"/>
              <a:t>와 </a:t>
            </a:r>
            <a:r>
              <a:rPr lang="en-US" altLang="ko-KR" dirty="0"/>
              <a:t>java </a:t>
            </a:r>
            <a:r>
              <a:rPr lang="ko-KR" altLang="en-US" dirty="0"/>
              <a:t>코드가 연결되는 것을 확인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954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BWAPI for JAVA </a:t>
            </a:r>
            <a:r>
              <a:rPr lang="ko-KR" altLang="en-US" dirty="0"/>
              <a:t>연결화면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59770B-B76F-4BF4-82F2-2328E01C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30283"/>
            <a:ext cx="7256569" cy="3892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55EA0-D462-4A0C-B2ED-BFD1ABFA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055976"/>
            <a:ext cx="4447977" cy="35343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2EB9EF-6C29-4030-82EA-DE5097B53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102" y="4823130"/>
            <a:ext cx="2362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50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# </a:t>
            </a:r>
            <a:r>
              <a:rPr lang="ko-KR" altLang="en-US" dirty="0"/>
              <a:t>최종적으로 </a:t>
            </a:r>
            <a:r>
              <a:rPr lang="en-US" altLang="ko-KR" dirty="0"/>
              <a:t>Java </a:t>
            </a:r>
            <a:r>
              <a:rPr lang="en-US" altLang="ko-KR" dirty="0" err="1"/>
              <a:t>tensorflow</a:t>
            </a:r>
            <a:r>
              <a:rPr lang="en-US" altLang="ko-KR" dirty="0"/>
              <a:t> / </a:t>
            </a:r>
            <a:r>
              <a:rPr lang="en-US" altLang="ko-KR" dirty="0" err="1"/>
              <a:t>bwapi</a:t>
            </a:r>
            <a:r>
              <a:rPr lang="ko-KR" altLang="en-US" dirty="0" err="1"/>
              <a:t>를</a:t>
            </a:r>
            <a:r>
              <a:rPr lang="ko-KR" altLang="en-US" dirty="0"/>
              <a:t> 하나의 프로젝트에서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사용할 수 있도록 합치는 걸 시도했다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결국 이에 실패했는데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이유는 </a:t>
            </a:r>
            <a:r>
              <a:rPr lang="en-US" altLang="ko-KR" dirty="0"/>
              <a:t>Java </a:t>
            </a:r>
            <a:r>
              <a:rPr lang="en-US" altLang="ko-KR" dirty="0" err="1"/>
              <a:t>bwapi</a:t>
            </a:r>
            <a:r>
              <a:rPr lang="ko-KR" altLang="en-US" dirty="0"/>
              <a:t>는 </a:t>
            </a:r>
            <a:r>
              <a:rPr lang="en-US" altLang="ko-KR" dirty="0"/>
              <a:t>java 32bits </a:t>
            </a:r>
            <a:r>
              <a:rPr lang="ko-KR" altLang="en-US" dirty="0"/>
              <a:t>버전에서만 실행되고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Java </a:t>
            </a:r>
            <a:r>
              <a:rPr lang="en-US" altLang="ko-KR" dirty="0" err="1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java 64bits </a:t>
            </a:r>
            <a:r>
              <a:rPr lang="ko-KR" altLang="en-US" dirty="0"/>
              <a:t>버전에서만 실행되었다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그래서 결국 이 둘을 하나의 프로젝트로 합치는데 실패했다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1801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1597</TotalTime>
  <Words>369</Words>
  <Application>Microsoft Office PowerPoint</Application>
  <PresentationFormat>화면 슬라이드 쇼(4:3)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진행 사항 – Boost 환경설정 과정</vt:lpstr>
      <vt:lpstr>진행 사항 – Boost 환경설정 과정</vt:lpstr>
      <vt:lpstr>진행 사항</vt:lpstr>
      <vt:lpstr>진행 사항 – TENSORFLOW for JAVA</vt:lpstr>
      <vt:lpstr>진행 사항 – BWAPI for JAVA</vt:lpstr>
      <vt:lpstr>진행 사항 – BWAPI for JAVA 연결화면</vt:lpstr>
      <vt:lpstr>진행 사항</vt:lpstr>
      <vt:lpstr>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155</cp:revision>
  <cp:lastPrinted>2015-02-16T02:52:36Z</cp:lastPrinted>
  <dcterms:created xsi:type="dcterms:W3CDTF">2015-02-07T01:39:42Z</dcterms:created>
  <dcterms:modified xsi:type="dcterms:W3CDTF">2019-12-13T03:53:56Z</dcterms:modified>
</cp:coreProperties>
</file>