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53" y="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October 16,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59895"/>
              </p:ext>
            </p:extLst>
          </p:nvPr>
        </p:nvGraphicFramePr>
        <p:xfrm>
          <a:off x="251520" y="836712"/>
          <a:ext cx="8640960" cy="4847127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(2015124176)</a:t>
                      </a:r>
                    </a:p>
                    <a:p>
                      <a:pPr latinLnBrk="1"/>
                      <a:r>
                        <a:rPr lang="ko-KR" altLang="en-US" sz="1800" dirty="0" err="1"/>
                        <a:t>이시은</a:t>
                      </a:r>
                      <a:r>
                        <a:rPr lang="en-US" altLang="ko-KR" sz="1800" dirty="0"/>
                        <a:t>(2015124153)</a:t>
                      </a:r>
                    </a:p>
                    <a:p>
                      <a:pPr latinLnBrk="1"/>
                      <a:r>
                        <a:rPr lang="ko-KR" altLang="en-US" sz="1800" dirty="0"/>
                        <a:t>이원호</a:t>
                      </a:r>
                      <a:r>
                        <a:rPr lang="en-US" altLang="ko-KR" sz="1800" dirty="0"/>
                        <a:t>(2015124160)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2019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일 </a:t>
                      </a:r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/ </a:t>
                      </a:r>
                      <a:r>
                        <a:rPr lang="ko-KR" altLang="en-US" sz="1800" dirty="0"/>
                        <a:t>전자관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층 로비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/>
                        <a:t>Eduwith</a:t>
                      </a:r>
                      <a:r>
                        <a:rPr lang="ko-KR" altLang="en-US" sz="1800" dirty="0"/>
                        <a:t>의 딥러닝 강의 학습</a:t>
                      </a:r>
                      <a:endParaRPr lang="en-US" altLang="ko-KR" sz="18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 CNN(Convolution 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</a:t>
                      </a:r>
                    </a:p>
                    <a:p>
                      <a:pPr latinLnBrk="1"/>
                      <a:r>
                        <a:rPr lang="ko-KR" altLang="en-US" sz="1800" dirty="0"/>
                        <a:t>                                                                    이재환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FD17-1E3A-48B7-B36A-BEDA4BCB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– </a:t>
            </a:r>
            <a:r>
              <a:rPr lang="ko-KR" altLang="en-US" dirty="0"/>
              <a:t>예제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3CEA3-5E86-4B11-80B5-49B96EEDF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3DD3D-0B28-4B27-A951-C9E82497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071466"/>
            <a:ext cx="8733819" cy="49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69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56CAE-F012-40FD-BC4D-7CB60693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– </a:t>
            </a:r>
            <a:r>
              <a:rPr lang="ko-KR" altLang="en-US" dirty="0"/>
              <a:t>예제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690CB-4F98-4DF5-8359-EDEA794B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3339E5-E417-4C0D-B054-D9932B57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08720"/>
            <a:ext cx="8532440" cy="4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51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78F4A-5254-4CA4-ADFB-7CBF865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– </a:t>
            </a:r>
            <a:r>
              <a:rPr lang="ko-KR" altLang="en-US" dirty="0"/>
              <a:t>예제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057EB-5440-4D2F-889C-A85F76F8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7A0E4-436D-4591-AC41-2C79C2A8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114828"/>
            <a:ext cx="8673840" cy="48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A3E51-CA8B-4012-BB69-2693E870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– </a:t>
            </a:r>
            <a:r>
              <a:rPr lang="ko-KR" altLang="en-US" dirty="0"/>
              <a:t>예제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0FD5C-1E24-4134-9CE6-BADD90804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92288-480C-412F-AEB1-C152C514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80149"/>
            <a:ext cx="8634189" cy="48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142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F20C4-CE42-4626-8251-63FA1AC4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– </a:t>
            </a:r>
            <a:r>
              <a:rPr lang="ko-KR" altLang="en-US" dirty="0"/>
              <a:t>예제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04C81-398F-4948-9F88-F9EE9C0C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B94F9-7EB6-4234-A160-E4AF4A18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98678"/>
            <a:ext cx="8693073" cy="48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252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CNN(Convolutional Neural Network)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1028" name="Picture 4" descr="https://lh4.googleusercontent.com/CRMSKpxWRq8A-z7_24cxRjZXrtBiSW1iGpYqpTLDx0WdN2P2rGouSCqtzKx1s6FygbY0f0mGKKd4Y3l84b7fI2zoNU5zsYDR42cyZR1Vt1wfrvB3w39tcn1ZCANQcMTdZwwFNGuu">
            <a:extLst>
              <a:ext uri="{FF2B5EF4-FFF2-40B4-BE49-F238E27FC236}">
                <a16:creationId xmlns:a16="http://schemas.microsoft.com/office/drawing/2014/main" id="{712DC7AE-0A91-410C-943D-2FB05CE1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93950"/>
            <a:ext cx="5771630" cy="27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C035F-57CB-475F-AA7D-6ECE5C95E242}"/>
              </a:ext>
            </a:extLst>
          </p:cNvPr>
          <p:cNvSpPr txBox="1"/>
          <p:nvPr/>
        </p:nvSpPr>
        <p:spPr>
          <a:xfrm>
            <a:off x="3275086" y="936278"/>
            <a:ext cx="586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CNN</a:t>
            </a:r>
            <a:r>
              <a:rPr lang="ko-KR" altLang="en-US" sz="2400" dirty="0"/>
              <a:t>이 특화된 분야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 인식</a:t>
            </a:r>
            <a:r>
              <a:rPr lang="en-US" altLang="ko-KR" sz="2400" dirty="0"/>
              <a:t> </a:t>
            </a:r>
            <a:r>
              <a:rPr lang="ko-KR" altLang="en-US" sz="2400" dirty="0"/>
              <a:t>분야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B3362-AC57-41C4-964C-896A12EB3E3D}"/>
              </a:ext>
            </a:extLst>
          </p:cNvPr>
          <p:cNvSpPr txBox="1"/>
          <p:nvPr/>
        </p:nvSpPr>
        <p:spPr>
          <a:xfrm>
            <a:off x="233953" y="4509120"/>
            <a:ext cx="3363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Convolution layer /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en-US" altLang="ko-KR" dirty="0">
                <a:sym typeface="Wingdings" panose="05000000000000000000" pitchFamily="2" charset="2"/>
              </a:rPr>
              <a:t> layer /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Pooling layer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이들을 적절히 조합하여 높은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이미지 인식률을 얻어낸다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30" name="Picture 6" descr="https://lh6.googleusercontent.com/4_XhRVUPENuqEgbyY9AsMGOISNJnCM2LkxHxLtJ2NfNVidiyp3xdUgyekbiwhljUiOXociHvUImnSuBAVOt8E9G6tsbN3iHb92dJBF7Rhy47yxkf77DnFWObRCRfjkyFhtHaEK17">
            <a:extLst>
              <a:ext uri="{FF2B5EF4-FFF2-40B4-BE49-F238E27FC236}">
                <a16:creationId xmlns:a16="http://schemas.microsoft.com/office/drawing/2014/main" id="{BB418079-56D9-4A44-9DF2-748DCB7B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04" y="3766454"/>
            <a:ext cx="4500296" cy="268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831A2-6D74-4C79-B838-CE4A1FA1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CNN- Convolution Layer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320DC9-83EF-4E4E-B473-FBD191151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2050" name="Picture 2" descr="https://lh5.googleusercontent.com/VxuD4DJ1zxG9v31OuflqHBFA-5vtyuuwIP8ahnB-x-9szL233w8qA85nKdwfQPre2GpqaOG-RqFVwjTYdq5S2Qeh_VTkuXZSFkCmwEiaYI8ZELrNn7FRjokWUXVCj_GkNsBIFsJ_">
            <a:extLst>
              <a:ext uri="{FF2B5EF4-FFF2-40B4-BE49-F238E27FC236}">
                <a16:creationId xmlns:a16="http://schemas.microsoft.com/office/drawing/2014/main" id="{6B9F8541-183D-47F5-BB1E-2B21C852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706686" cy="40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68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9AAEB-5C0F-4850-B1E0-0BBFEF46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CNN(Convolutional Neural Network)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98643-F935-43A1-AF8D-2CC7F2F35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BA3C3-9C15-447A-B59C-8670BE7D2187}"/>
              </a:ext>
            </a:extLst>
          </p:cNvPr>
          <p:cNvSpPr txBox="1"/>
          <p:nvPr/>
        </p:nvSpPr>
        <p:spPr>
          <a:xfrm>
            <a:off x="3275086" y="936278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ko-KR" altLang="en-US" sz="2400" dirty="0"/>
              <a:t>왜 </a:t>
            </a:r>
            <a:r>
              <a:rPr lang="en-US" altLang="ko-KR" sz="2400" dirty="0"/>
              <a:t>CNN</a:t>
            </a:r>
            <a:r>
              <a:rPr lang="ko-KR" altLang="en-US" sz="2400" dirty="0"/>
              <a:t>이 이미지 인식에 </a:t>
            </a:r>
            <a:r>
              <a:rPr lang="ko-KR" altLang="en-US" sz="2400" dirty="0" err="1"/>
              <a:t>강한가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5124" name="Picture 4" descr="스크린 샷 2016-08-07 at 4.17.11 PM.png">
            <a:extLst>
              <a:ext uri="{FF2B5EF4-FFF2-40B4-BE49-F238E27FC236}">
                <a16:creationId xmlns:a16="http://schemas.microsoft.com/office/drawing/2014/main" id="{51974AD3-4D70-4826-8D44-E4224551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9517"/>
            <a:ext cx="7124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스크린 샷 2016-08-10 at 12.58.30 PM.png">
            <a:extLst>
              <a:ext uri="{FF2B5EF4-FFF2-40B4-BE49-F238E27FC236}">
                <a16:creationId xmlns:a16="http://schemas.microsoft.com/office/drawing/2014/main" id="{4D55B180-46D1-4D40-AC5A-5B144B13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39" y="2898254"/>
            <a:ext cx="3413177" cy="35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11835-4B24-43BF-BDF7-3BD5AF456746}"/>
              </a:ext>
            </a:extLst>
          </p:cNvPr>
          <p:cNvSpPr txBox="1"/>
          <p:nvPr/>
        </p:nvSpPr>
        <p:spPr>
          <a:xfrm>
            <a:off x="323528" y="4797152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>
                <a:sym typeface="Wingdings" panose="05000000000000000000" pitchFamily="2" charset="2"/>
              </a:rPr>
              <a:t>컨볼루션</a:t>
            </a:r>
            <a:r>
              <a:rPr lang="ko-KR" altLang="en-US" dirty="0">
                <a:sym typeface="Wingdings" panose="05000000000000000000" pitchFamily="2" charset="2"/>
              </a:rPr>
              <a:t> 연산으로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이미지의 각 부분부분에 대한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특징을 잡아낼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349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3FCC3-AB03-47E1-BF70-083EFC3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CNN- Convolution Layer</a:t>
            </a:r>
            <a:r>
              <a:rPr lang="ko-KR" altLang="en-US" dirty="0"/>
              <a:t>의 동작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E362D-CA99-4711-AB01-83B9B922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https://lh3.googleusercontent.com/Nn6pQKWwH1DzItJ9HCxBg_SD8_7MnLDWMDj3jPt4nzKqqL_9nFpz84mATyF34_qsOou4jaH9LxJ6bsOcpIHSpRAQB-6j2yHlyBkgJf_g769rcDYFWYlQ5jyg-NLMJ16Vn93DbYpi">
            <a:extLst>
              <a:ext uri="{FF2B5EF4-FFF2-40B4-BE49-F238E27FC236}">
                <a16:creationId xmlns:a16="http://schemas.microsoft.com/office/drawing/2014/main" id="{7905EB39-0307-4A00-A87F-99F1C359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788467"/>
            <a:ext cx="4412580" cy="273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WCkum-E1VeT7Smqxcia0zteOPapwCS_MizJ6FHxzM1_f4g_fZ5GQWPY8Rcz8dxAjscfbtsFw34bxfKfhOhIlk7QnE0oi7FsBNBR8p3XlmP2mUDbJZ7AyzHAt4TkKKvUAJ8XKJzTk">
            <a:extLst>
              <a:ext uri="{FF2B5EF4-FFF2-40B4-BE49-F238E27FC236}">
                <a16:creationId xmlns:a16="http://schemas.microsoft.com/office/drawing/2014/main" id="{C67CF2C2-9E9E-4786-A965-E705CC7B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3719482"/>
            <a:ext cx="4398310" cy="273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89A24-FED0-45C0-B800-70A374195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90" y="1187575"/>
            <a:ext cx="1485900" cy="150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7B000-FD6A-4F93-845D-06E4DE69EE9C}"/>
              </a:ext>
            </a:extLst>
          </p:cNvPr>
          <p:cNvSpPr txBox="1"/>
          <p:nvPr/>
        </p:nvSpPr>
        <p:spPr>
          <a:xfrm>
            <a:off x="5220072" y="2918936"/>
            <a:ext cx="407265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Input </a:t>
            </a:r>
            <a:r>
              <a:rPr lang="ko-KR" altLang="en-US" dirty="0"/>
              <a:t>이미지에 </a:t>
            </a:r>
            <a:r>
              <a:rPr lang="en-US" altLang="ko-KR" dirty="0"/>
              <a:t>filter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   옮겨가며 곱셈</a:t>
            </a:r>
            <a:r>
              <a:rPr lang="en-US" altLang="ko-KR" dirty="0"/>
              <a:t>.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이미지에 대해 수행하는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en-US" altLang="ko-KR" b="1" dirty="0">
                <a:sym typeface="Wingdings" panose="05000000000000000000" pitchFamily="2" charset="2"/>
              </a:rPr>
              <a:t>Convolution </a:t>
            </a:r>
            <a:r>
              <a:rPr lang="ko-KR" altLang="en-US" b="1" dirty="0">
                <a:sym typeface="Wingdings" panose="05000000000000000000" pitchFamily="2" charset="2"/>
              </a:rPr>
              <a:t>연산</a:t>
            </a:r>
            <a:r>
              <a:rPr lang="ko-KR" altLang="en-US" dirty="0">
                <a:sym typeface="Wingdings" panose="05000000000000000000" pitchFamily="2" charset="2"/>
              </a:rPr>
              <a:t>으로 볼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569173-6461-4067-9CAD-C19224427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440" y="4846757"/>
            <a:ext cx="981075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27868-E126-46A2-A531-16631A8596A4}"/>
              </a:ext>
            </a:extLst>
          </p:cNvPr>
          <p:cNvSpPr txBox="1"/>
          <p:nvPr/>
        </p:nvSpPr>
        <p:spPr>
          <a:xfrm>
            <a:off x="5420360" y="5047467"/>
            <a:ext cx="168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# Output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(feature map)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5286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EC3D-64F3-4EB8-84E9-516824CD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CNN- Convolution Layer</a:t>
            </a:r>
            <a:r>
              <a:rPr lang="ko-KR" altLang="en-US" dirty="0"/>
              <a:t>의 동작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E95249-88C2-442C-92C0-00585B565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9A489-EE13-4EDD-B200-7F1FD63F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97981"/>
            <a:ext cx="1485900" cy="150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D7C4F-53ED-4449-8B22-846BB38E5316}"/>
              </a:ext>
            </a:extLst>
          </p:cNvPr>
          <p:cNvSpPr txBox="1"/>
          <p:nvPr/>
        </p:nvSpPr>
        <p:spPr>
          <a:xfrm>
            <a:off x="2455601" y="1597981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filter size</a:t>
            </a:r>
          </a:p>
        </p:txBody>
      </p:sp>
      <p:pic>
        <p:nvPicPr>
          <p:cNvPr id="4098" name="Picture 2" descr="https://www.oreilly.com/library/view/hands-on-transfer-learning/9781788831307/assets/a65a1d73-ae70-45c8-b643-0b27aa9fe394.png">
            <a:extLst>
              <a:ext uri="{FF2B5EF4-FFF2-40B4-BE49-F238E27FC236}">
                <a16:creationId xmlns:a16="http://schemas.microsoft.com/office/drawing/2014/main" id="{4D3D4F8F-23B5-4A4D-864A-88AA2EAE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2" y="3993556"/>
            <a:ext cx="3995936" cy="19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64DDB-23C5-4D37-8AFE-FBAD1EAF3999}"/>
              </a:ext>
            </a:extLst>
          </p:cNvPr>
          <p:cNvSpPr txBox="1"/>
          <p:nvPr/>
        </p:nvSpPr>
        <p:spPr>
          <a:xfrm>
            <a:off x="338067" y="1028953"/>
            <a:ext cx="561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Convolution layer</a:t>
            </a:r>
            <a:r>
              <a:rPr lang="ko-KR" altLang="en-US" sz="2400" dirty="0"/>
              <a:t>에서 조정되는 변수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3ABAC-D64D-4EBA-BCCA-241C75C21A14}"/>
              </a:ext>
            </a:extLst>
          </p:cNvPr>
          <p:cNvSpPr txBox="1"/>
          <p:nvPr/>
        </p:nvSpPr>
        <p:spPr>
          <a:xfrm>
            <a:off x="752612" y="3259958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stride</a:t>
            </a:r>
            <a:r>
              <a:rPr lang="ko-KR" altLang="en-US" dirty="0"/>
              <a:t> </a:t>
            </a:r>
            <a:r>
              <a:rPr lang="en-US" altLang="ko-KR" dirty="0"/>
              <a:t>: filter</a:t>
            </a:r>
            <a:r>
              <a:rPr lang="ko-KR" altLang="en-US" dirty="0"/>
              <a:t>를 한번에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몇 칸 움직일까</a:t>
            </a:r>
            <a:r>
              <a:rPr lang="en-US" altLang="ko-KR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4E505-A0E0-4DB8-B845-F4430BB4D077}"/>
              </a:ext>
            </a:extLst>
          </p:cNvPr>
          <p:cNvSpPr txBox="1"/>
          <p:nvPr/>
        </p:nvSpPr>
        <p:spPr>
          <a:xfrm>
            <a:off x="5076056" y="2967335"/>
            <a:ext cx="343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동일한 크기의 </a:t>
            </a:r>
            <a:r>
              <a:rPr lang="en-US" altLang="ko-KR" dirty="0">
                <a:sym typeface="Wingdings" panose="05000000000000000000" pitchFamily="2" charset="2"/>
              </a:rPr>
              <a:t>image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filter size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stride</a:t>
            </a:r>
            <a:r>
              <a:rPr lang="ko-KR" altLang="en-US" dirty="0">
                <a:sym typeface="Wingdings" panose="05000000000000000000" pitchFamily="2" charset="2"/>
              </a:rPr>
              <a:t>가 커질 수록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출력의 크기가 작아진다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9797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243B2-5A83-4104-991D-4746566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CNN- Convolution Layer</a:t>
            </a:r>
            <a:r>
              <a:rPr lang="ko-KR" altLang="en-US" dirty="0"/>
              <a:t>의 동작 </a:t>
            </a:r>
            <a:r>
              <a:rPr lang="en-US" altLang="ko-KR" dirty="0"/>
              <a:t>- </a:t>
            </a:r>
            <a:r>
              <a:rPr lang="ko-KR" altLang="en-US" dirty="0"/>
              <a:t>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8FC32-846F-4703-AA7A-DA71E280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25751-E2BF-4C63-932F-3BD57332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988840"/>
            <a:ext cx="8457082" cy="2351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384EA-17C0-4CE5-BC62-71B807D165A1}"/>
              </a:ext>
            </a:extLst>
          </p:cNvPr>
          <p:cNvSpPr txBox="1"/>
          <p:nvPr/>
        </p:nvSpPr>
        <p:spPr>
          <a:xfrm>
            <a:off x="323528" y="1340768"/>
            <a:ext cx="371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Filter(</a:t>
            </a:r>
            <a:r>
              <a:rPr lang="en-US" altLang="ko-KR" sz="2400" dirty="0">
                <a:sym typeface="Wingdings" panose="05000000000000000000" pitchFamily="2" charset="2"/>
              </a:rPr>
              <a:t> weight) &amp; Bias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07D88-0400-4D72-889A-2D3AC5F073FF}"/>
              </a:ext>
            </a:extLst>
          </p:cNvPr>
          <p:cNvSpPr txBox="1"/>
          <p:nvPr/>
        </p:nvSpPr>
        <p:spPr>
          <a:xfrm>
            <a:off x="858548" y="4772672"/>
            <a:ext cx="627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Convolution layer</a:t>
            </a:r>
            <a:r>
              <a:rPr lang="ko-KR" altLang="en-US" dirty="0"/>
              <a:t>에도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DNN</a:t>
            </a:r>
            <a:r>
              <a:rPr lang="ko-KR" altLang="en-US" dirty="0"/>
              <a:t>의 </a:t>
            </a:r>
            <a:r>
              <a:rPr lang="en-US" altLang="ko-KR" dirty="0"/>
              <a:t>dense layer</a:t>
            </a:r>
            <a:r>
              <a:rPr lang="ko-KR" altLang="en-US" dirty="0"/>
              <a:t>와 마찬가지로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오차에 의한 가중치</a:t>
            </a:r>
            <a:r>
              <a:rPr lang="en-US" altLang="ko-KR" dirty="0"/>
              <a:t>(filter)/</a:t>
            </a:r>
            <a:r>
              <a:rPr lang="ko-KR" altLang="en-US" dirty="0"/>
              <a:t>편향</a:t>
            </a:r>
            <a:r>
              <a:rPr lang="en-US" altLang="ko-KR" dirty="0"/>
              <a:t>(bias)</a:t>
            </a:r>
            <a:r>
              <a:rPr lang="ko-KR" altLang="en-US" dirty="0"/>
              <a:t>의 조정이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35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FBB24-96D7-4D00-9515-2FEBB1DD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CNN- Convolution Layer</a:t>
            </a:r>
            <a:r>
              <a:rPr lang="ko-KR" altLang="en-US" dirty="0"/>
              <a:t>의 동작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746E8-2864-46C7-87C0-C60271EE8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6573-6EDA-4B38-902B-1356D6353105}"/>
              </a:ext>
            </a:extLst>
          </p:cNvPr>
          <p:cNvSpPr txBox="1"/>
          <p:nvPr/>
        </p:nvSpPr>
        <p:spPr>
          <a:xfrm>
            <a:off x="342009" y="832787"/>
            <a:ext cx="78002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Padding</a:t>
            </a:r>
          </a:p>
          <a:p>
            <a:r>
              <a:rPr lang="en-US" altLang="ko-KR" sz="2400" dirty="0"/>
              <a:t> </a:t>
            </a:r>
            <a:r>
              <a:rPr lang="en-US" altLang="ko-KR" dirty="0"/>
              <a:t> filter </a:t>
            </a:r>
            <a:r>
              <a:rPr lang="ko-KR" altLang="en-US" dirty="0"/>
              <a:t>연산을 거친 이후 </a:t>
            </a:r>
            <a:r>
              <a:rPr lang="en-US" altLang="ko-KR" dirty="0"/>
              <a:t>output data</a:t>
            </a:r>
            <a:r>
              <a:rPr lang="ko-KR" altLang="en-US" dirty="0"/>
              <a:t>가 </a:t>
            </a:r>
            <a:r>
              <a:rPr lang="en-US" altLang="ko-KR" dirty="0"/>
              <a:t>input data</a:t>
            </a:r>
            <a:r>
              <a:rPr lang="ko-KR" altLang="en-US" dirty="0"/>
              <a:t>에 비해 작아지는 문제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Convolution Layer</a:t>
            </a:r>
            <a:r>
              <a:rPr lang="ko-KR" altLang="en-US" dirty="0">
                <a:sym typeface="Wingdings" panose="05000000000000000000" pitchFamily="2" charset="2"/>
              </a:rPr>
              <a:t>를 거치고 난 이후에도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출력의 크기를 유지시키고 싶다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0D6959-9901-4720-9E73-9ED8A556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9" y="2390088"/>
            <a:ext cx="7110304" cy="2769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74468-51E4-40ED-909D-E651A256FE03}"/>
              </a:ext>
            </a:extLst>
          </p:cNvPr>
          <p:cNvSpPr txBox="1"/>
          <p:nvPr/>
        </p:nvSpPr>
        <p:spPr>
          <a:xfrm>
            <a:off x="3407786" y="5268481"/>
            <a:ext cx="5218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Filter size(3x3) / stride(1) </a:t>
            </a:r>
            <a:r>
              <a:rPr lang="ko-KR" altLang="en-US" dirty="0">
                <a:sym typeface="Wingdings" panose="05000000000000000000" pitchFamily="2" charset="2"/>
              </a:rPr>
              <a:t>일 때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input data </a:t>
            </a:r>
            <a:r>
              <a:rPr lang="ko-KR" altLang="en-US" dirty="0">
                <a:sym typeface="Wingdings" panose="05000000000000000000" pitchFamily="2" charset="2"/>
              </a:rPr>
              <a:t>테두리에 </a:t>
            </a:r>
            <a:r>
              <a:rPr lang="en-US" altLang="ko-KR" dirty="0">
                <a:sym typeface="Wingdings" panose="05000000000000000000" pitchFamily="2" charset="2"/>
              </a:rPr>
              <a:t>padding 1</a:t>
            </a:r>
            <a:r>
              <a:rPr lang="ko-KR" altLang="en-US" dirty="0">
                <a:sym typeface="Wingdings" panose="05000000000000000000" pitchFamily="2" charset="2"/>
              </a:rPr>
              <a:t>을 주는 것으로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output data </a:t>
            </a:r>
            <a:r>
              <a:rPr lang="ko-KR" altLang="en-US" dirty="0">
                <a:sym typeface="Wingdings" panose="05000000000000000000" pitchFamily="2" charset="2"/>
              </a:rPr>
              <a:t>크기를 유지시킬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1484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784AA-089E-4EEA-8757-4C438A4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CNN- Pooling layer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F3908-6C0D-477A-B552-69B48538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1FB4E-751A-4DA4-A24B-0180EE49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132856"/>
            <a:ext cx="5229225" cy="393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11A16-D9D6-4176-9413-1EEF9357B386}"/>
              </a:ext>
            </a:extLst>
          </p:cNvPr>
          <p:cNvSpPr txBox="1"/>
          <p:nvPr/>
        </p:nvSpPr>
        <p:spPr>
          <a:xfrm>
            <a:off x="179512" y="1052736"/>
            <a:ext cx="8167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 feature</a:t>
            </a:r>
            <a:r>
              <a:rPr lang="ko-KR" altLang="en-US" sz="2400" dirty="0"/>
              <a:t> </a:t>
            </a:r>
            <a:r>
              <a:rPr lang="en-US" altLang="ko-KR" sz="2400" dirty="0"/>
              <a:t>map</a:t>
            </a:r>
            <a:r>
              <a:rPr lang="ko-KR" altLang="en-US" sz="2400" dirty="0"/>
              <a:t>의 크기를 줄이고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위치 </a:t>
            </a:r>
            <a:r>
              <a:rPr lang="en-US" altLang="ko-KR" sz="2400" dirty="0"/>
              <a:t>/ </a:t>
            </a:r>
            <a:r>
              <a:rPr lang="ko-KR" altLang="en-US" sz="2400" dirty="0"/>
              <a:t>이동에 더 강인한 성질을 갖는 특징을 추출하는데 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도움이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9E7FA-6BA2-4446-B4B1-104F77A87CBF}"/>
              </a:ext>
            </a:extLst>
          </p:cNvPr>
          <p:cNvSpPr txBox="1"/>
          <p:nvPr/>
        </p:nvSpPr>
        <p:spPr>
          <a:xfrm>
            <a:off x="323528" y="5324073"/>
            <a:ext cx="406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Stochastic Pooling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Max/Average pooling</a:t>
            </a:r>
            <a:r>
              <a:rPr lang="ko-KR" altLang="en-US" dirty="0">
                <a:sym typeface="Wingdings" panose="05000000000000000000" pitchFamily="2" charset="2"/>
              </a:rPr>
              <a:t>의 단점 보완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7630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296</TotalTime>
  <Words>392</Words>
  <Application>Microsoft Office PowerPoint</Application>
  <PresentationFormat>화면 슬라이드 쇼(4:3)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Wingdings</vt:lpstr>
      <vt:lpstr>Wingdings 3</vt:lpstr>
      <vt:lpstr>Template</vt:lpstr>
      <vt:lpstr>설계 진행 보고 회의</vt:lpstr>
      <vt:lpstr> CNN(Convolutional Neural Network)</vt:lpstr>
      <vt:lpstr> CNN- Convolution Layer</vt:lpstr>
      <vt:lpstr> CNN(Convolutional Neural Network)</vt:lpstr>
      <vt:lpstr> CNN- Convolution Layer의 동작</vt:lpstr>
      <vt:lpstr> CNN- Convolution Layer의 동작</vt:lpstr>
      <vt:lpstr> CNN- Convolution Layer의 동작 - 학습</vt:lpstr>
      <vt:lpstr> CNN- Convolution Layer의 동작</vt:lpstr>
      <vt:lpstr> CNN- Pooling layer</vt:lpstr>
      <vt:lpstr> Tensorflow – 예제 코드</vt:lpstr>
      <vt:lpstr> Tensorflow – 예제 코드</vt:lpstr>
      <vt:lpstr> Tensorflow – 예제 코드</vt:lpstr>
      <vt:lpstr> Tensorflow – 예제 코드</vt:lpstr>
      <vt:lpstr> Tensorflow – 예제 코드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57</cp:revision>
  <cp:lastPrinted>2015-02-16T02:52:36Z</cp:lastPrinted>
  <dcterms:created xsi:type="dcterms:W3CDTF">2015-02-07T01:39:42Z</dcterms:created>
  <dcterms:modified xsi:type="dcterms:W3CDTF">2019-10-16T06:46:10Z</dcterms:modified>
</cp:coreProperties>
</file>