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4" d="100"/>
          <a:sy n="64" d="100"/>
        </p:scale>
        <p:origin x="53" y="5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November 6, 2019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6864" cy="50405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설계 진행 보고</a:t>
            </a:r>
            <a:r>
              <a:rPr lang="en-US" altLang="ko-KR" sz="2800" dirty="0"/>
              <a:t> </a:t>
            </a:r>
            <a:r>
              <a:rPr lang="ko-KR" altLang="en-US" sz="2800" dirty="0"/>
              <a:t>회의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37003"/>
              </p:ext>
            </p:extLst>
          </p:nvPr>
        </p:nvGraphicFramePr>
        <p:xfrm>
          <a:off x="251520" y="836712"/>
          <a:ext cx="8640960" cy="546624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참석자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김영호</a:t>
                      </a:r>
                      <a:r>
                        <a:rPr lang="en-US" altLang="ko-KR" sz="1800" dirty="0"/>
                        <a:t>(20110001)</a:t>
                      </a:r>
                    </a:p>
                    <a:p>
                      <a:pPr latinLnBrk="1"/>
                      <a:r>
                        <a:rPr lang="ko-KR" altLang="en-US" sz="1800" dirty="0"/>
                        <a:t>김두호</a:t>
                      </a:r>
                      <a:r>
                        <a:rPr lang="en-US" altLang="ko-KR" sz="1800" dirty="0"/>
                        <a:t>(20110002)</a:t>
                      </a:r>
                    </a:p>
                    <a:p>
                      <a:pPr latinLnBrk="1"/>
                      <a:r>
                        <a:rPr lang="ko-KR" altLang="en-US" sz="1800" dirty="0"/>
                        <a:t>김세호</a:t>
                      </a:r>
                      <a:r>
                        <a:rPr lang="en-US" altLang="ko-KR" sz="1800" dirty="0"/>
                        <a:t>(20110003)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2020</a:t>
                      </a:r>
                      <a:r>
                        <a:rPr lang="ko-KR" altLang="en-US" sz="1800" dirty="0"/>
                        <a:t>년 </a:t>
                      </a:r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20</a:t>
                      </a:r>
                      <a:r>
                        <a:rPr lang="ko-KR" altLang="en-US" sz="1800" dirty="0"/>
                        <a:t>일 </a:t>
                      </a:r>
                      <a:r>
                        <a:rPr lang="en-US" altLang="ko-KR" sz="1800" dirty="0"/>
                        <a:t>17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전자관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999 </a:t>
                      </a:r>
                      <a:r>
                        <a:rPr lang="ko-KR" altLang="en-US" sz="1800" dirty="0"/>
                        <a:t>호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진행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의결 사항</a:t>
                      </a:r>
                      <a:r>
                        <a:rPr lang="ko-KR" altLang="en-US" sz="1800" baseline="0" dirty="0"/>
                        <a:t> 요약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진행 사항을 </a:t>
                      </a:r>
                      <a:r>
                        <a:rPr lang="ko-KR" altLang="en-US" sz="1800" dirty="0" err="1"/>
                        <a:t>개조식으로</a:t>
                      </a:r>
                      <a:r>
                        <a:rPr lang="ko-KR" altLang="en-US" sz="1800" dirty="0"/>
                        <a:t> 기술</a:t>
                      </a:r>
                      <a:r>
                        <a:rPr lang="en-US" altLang="ko-KR" sz="1800" dirty="0"/>
                        <a:t>.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구체적인 내용은</a:t>
                      </a:r>
                      <a:r>
                        <a:rPr lang="ko-KR" altLang="en-US" sz="1800" baseline="0" dirty="0"/>
                        <a:t> 뒤에 슬라이드에 기술함</a:t>
                      </a:r>
                      <a:r>
                        <a:rPr lang="en-US" altLang="ko-KR" sz="1800" baseline="0" dirty="0"/>
                        <a:t>.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aseline="0" dirty="0"/>
                        <a:t>학생은 회의록 작성 후 인쇄 하여 교수님께 전달함</a:t>
                      </a:r>
                      <a:r>
                        <a:rPr lang="en-US" altLang="ko-KR" sz="1800" baseline="0" dirty="0"/>
                        <a:t>.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aseline="0" dirty="0"/>
                        <a:t>…………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aseline="0" dirty="0"/>
                        <a:t>…………</a:t>
                      </a:r>
                    </a:p>
                    <a:p>
                      <a:pPr marL="342900" indent="-342900" latinLnBrk="1">
                        <a:buFont typeface="Arial" panose="020B0604020202020204" pitchFamily="34" charset="0"/>
                        <a:buChar char="•"/>
                      </a:pP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지도교수 의견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지도교수는 설계 진행 내용을 바탕으로</a:t>
                      </a:r>
                      <a:r>
                        <a:rPr lang="ko-KR" altLang="en-US" sz="1800" baseline="0" dirty="0"/>
                        <a:t> 간단하게 지도 사항을 수기로 기술하고</a:t>
                      </a:r>
                      <a:r>
                        <a:rPr lang="en-US" altLang="ko-KR" sz="1800" baseline="0" dirty="0"/>
                        <a:t>, </a:t>
                      </a:r>
                      <a:r>
                        <a:rPr lang="ko-KR" altLang="en-US" sz="1800" baseline="0" dirty="0"/>
                        <a:t>아래와 같이 서명 후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보관하도록 함</a:t>
                      </a:r>
                      <a:r>
                        <a:rPr lang="en-US" altLang="ko-KR" sz="1800" baseline="0" dirty="0"/>
                        <a:t>.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                           </a:t>
                      </a:r>
                    </a:p>
                    <a:p>
                      <a:pPr latinLnBrk="1"/>
                      <a:r>
                        <a:rPr lang="en-US" altLang="ko-KR" sz="1800" dirty="0"/>
                        <a:t>                                                                </a:t>
                      </a:r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                                                                    홍길동 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인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53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강화학습이란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28854-9233-4AA8-8E9A-BFC191184838}"/>
              </a:ext>
            </a:extLst>
          </p:cNvPr>
          <p:cNvSpPr txBox="1"/>
          <p:nvPr/>
        </p:nvSpPr>
        <p:spPr>
          <a:xfrm>
            <a:off x="323528" y="1196752"/>
            <a:ext cx="43380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강화학습 </a:t>
            </a:r>
            <a:r>
              <a:rPr lang="en-US" altLang="ko-KR" dirty="0"/>
              <a:t>: </a:t>
            </a:r>
            <a:r>
              <a:rPr lang="ko-KR" altLang="en-US" dirty="0"/>
              <a:t>상</a:t>
            </a:r>
            <a:r>
              <a:rPr lang="en-US" altLang="ko-KR" dirty="0"/>
              <a:t>/</a:t>
            </a:r>
            <a:r>
              <a:rPr lang="ko-KR" altLang="en-US" dirty="0"/>
              <a:t>벌을 부여하는 훈련방식</a:t>
            </a:r>
            <a:endParaRPr lang="en-US" altLang="ko-KR" dirty="0"/>
          </a:p>
          <a:p>
            <a:r>
              <a:rPr lang="en-US" altLang="ko-KR" dirty="0"/>
              <a:t> 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기본적인 아이디어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 이런 훈련방식을 </a:t>
            </a:r>
            <a:r>
              <a:rPr lang="ko-KR" altLang="en-US" dirty="0" err="1">
                <a:sym typeface="Wingdings" panose="05000000000000000000" pitchFamily="2" charset="2"/>
              </a:rPr>
              <a:t>머신러닝에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 적용할 수 있지 않을까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1EA729-21A9-4084-A628-A10AFB6A5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073915"/>
            <a:ext cx="4680520" cy="416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67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A64AC-DB3C-4E08-B56B-5197C911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강화학습의 개념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B35554-17F4-4276-9EB6-B62F8BC80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92AEC6-B649-4907-8466-FE5C7EBA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0" y="959823"/>
            <a:ext cx="4016242" cy="3569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088D8-3FE7-4482-BCA9-525D66624E81}"/>
              </a:ext>
            </a:extLst>
          </p:cNvPr>
          <p:cNvSpPr txBox="1"/>
          <p:nvPr/>
        </p:nvSpPr>
        <p:spPr>
          <a:xfrm>
            <a:off x="997696" y="4498803"/>
            <a:ext cx="720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# </a:t>
            </a:r>
            <a:r>
              <a:rPr lang="ko-KR" altLang="en-US" sz="2500" dirty="0"/>
              <a:t>강화학습에서의 </a:t>
            </a:r>
            <a:r>
              <a:rPr lang="en-US" altLang="ko-KR" sz="2500" dirty="0"/>
              <a:t>2</a:t>
            </a:r>
            <a:r>
              <a:rPr lang="ko-KR" altLang="en-US" sz="2500" dirty="0"/>
              <a:t>가지 주체</a:t>
            </a:r>
            <a:endParaRPr lang="en-US" altLang="ko-KR" sz="2500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sz="2500" dirty="0"/>
              <a:t>Agent / environment</a:t>
            </a:r>
          </a:p>
          <a:p>
            <a:endParaRPr lang="en-US" altLang="ko-KR" dirty="0"/>
          </a:p>
          <a:p>
            <a:r>
              <a:rPr lang="en-US" altLang="ko-KR" dirty="0"/>
              <a:t>Agent</a:t>
            </a:r>
            <a:r>
              <a:rPr lang="ko-KR" altLang="en-US" dirty="0"/>
              <a:t> </a:t>
            </a:r>
            <a:r>
              <a:rPr lang="en-US" altLang="ko-KR" dirty="0"/>
              <a:t>		&gt;&gt; 	(action) 		&gt;&gt; environment</a:t>
            </a:r>
          </a:p>
          <a:p>
            <a:r>
              <a:rPr lang="en-US" altLang="ko-KR" dirty="0"/>
              <a:t>Agent 		&lt;&lt;   (state), (reward)  	&lt;&lt; environment</a:t>
            </a:r>
          </a:p>
          <a:p>
            <a:r>
              <a:rPr lang="en-US" altLang="ko-KR" dirty="0"/>
              <a:t>	  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493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F03A5-6182-4486-B13D-DB07204D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OpenAI</a:t>
            </a:r>
            <a:r>
              <a:rPr lang="en-US" altLang="ko-KR" dirty="0"/>
              <a:t> Gym- </a:t>
            </a:r>
            <a:r>
              <a:rPr lang="ko-KR" altLang="en-US" dirty="0"/>
              <a:t>강화학습 </a:t>
            </a:r>
            <a:r>
              <a:rPr lang="en-US" altLang="ko-KR" dirty="0"/>
              <a:t>environment </a:t>
            </a:r>
            <a:r>
              <a:rPr lang="en-US" altLang="ko-KR" dirty="0" err="1"/>
              <a:t>framwork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FE8F23-6B6B-44E5-8FFE-C2B13F6E4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98FAFD-20F0-4A38-A563-597BA4915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887317"/>
            <a:ext cx="5909788" cy="3337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4E0AF8-4C2F-468F-A913-331BE413C6D2}"/>
              </a:ext>
            </a:extLst>
          </p:cNvPr>
          <p:cNvSpPr txBox="1"/>
          <p:nvPr/>
        </p:nvSpPr>
        <p:spPr>
          <a:xfrm>
            <a:off x="755576" y="1556792"/>
            <a:ext cx="736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강화학습에서 </a:t>
            </a:r>
            <a:r>
              <a:rPr lang="en-US" altLang="ko-KR" dirty="0"/>
              <a:t>Environment</a:t>
            </a:r>
            <a:r>
              <a:rPr lang="ko-KR" altLang="en-US" dirty="0"/>
              <a:t> 전체를 구현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비효율적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OpenAI</a:t>
            </a:r>
            <a:r>
              <a:rPr lang="en-US" altLang="ko-KR" dirty="0"/>
              <a:t> GYM : </a:t>
            </a:r>
            <a:r>
              <a:rPr lang="ko-KR" altLang="en-US" dirty="0"/>
              <a:t>강화학습의 여러 </a:t>
            </a:r>
            <a:r>
              <a:rPr lang="en-US" altLang="ko-KR" dirty="0"/>
              <a:t>Environment</a:t>
            </a:r>
            <a:r>
              <a:rPr lang="ko-KR" altLang="en-US" dirty="0"/>
              <a:t>를 제공하는 프레임워크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43EBB-C611-420C-9E14-E38A3F58D6D6}"/>
              </a:ext>
            </a:extLst>
          </p:cNvPr>
          <p:cNvSpPr txBox="1"/>
          <p:nvPr/>
        </p:nvSpPr>
        <p:spPr>
          <a:xfrm>
            <a:off x="6312402" y="2517985"/>
            <a:ext cx="18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Frozen Lake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3932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A9A55-9996-4432-A232-AFF2CFC0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강화학습 예시 </a:t>
            </a:r>
            <a:r>
              <a:rPr lang="en-US" altLang="ko-KR" dirty="0"/>
              <a:t>– Frozen Lake World Game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E0CC08-7574-4C00-944A-753577A8D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B7330E-5D86-4E3D-9C0F-80EBFBAB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6629868" cy="3744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565641-6BAB-4F4B-AC71-10B7FFE4028C}"/>
              </a:ext>
            </a:extLst>
          </p:cNvPr>
          <p:cNvSpPr txBox="1"/>
          <p:nvPr/>
        </p:nvSpPr>
        <p:spPr>
          <a:xfrm>
            <a:off x="677600" y="5194066"/>
            <a:ext cx="7788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Agent</a:t>
            </a:r>
            <a:r>
              <a:rPr lang="ko-KR" altLang="en-US" dirty="0"/>
              <a:t>는 </a:t>
            </a:r>
            <a:r>
              <a:rPr lang="en-US" altLang="ko-KR" dirty="0"/>
              <a:t>Environment</a:t>
            </a:r>
            <a:r>
              <a:rPr lang="ko-KR" altLang="en-US" dirty="0"/>
              <a:t>에게 </a:t>
            </a:r>
            <a:r>
              <a:rPr lang="en-US" altLang="ko-KR" dirty="0"/>
              <a:t>Action</a:t>
            </a:r>
            <a:r>
              <a:rPr lang="ko-KR" altLang="en-US" dirty="0"/>
              <a:t>을 취하고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Environment</a:t>
            </a:r>
            <a:r>
              <a:rPr lang="ko-KR" altLang="en-US" dirty="0"/>
              <a:t>는 </a:t>
            </a:r>
            <a:r>
              <a:rPr lang="en-US" altLang="ko-KR" dirty="0"/>
              <a:t>Agent</a:t>
            </a:r>
            <a:r>
              <a:rPr lang="ko-KR" altLang="en-US" dirty="0"/>
              <a:t>에게 현재 </a:t>
            </a:r>
            <a:r>
              <a:rPr lang="en-US" altLang="ko-KR" dirty="0"/>
              <a:t>state /(Action</a:t>
            </a:r>
            <a:r>
              <a:rPr lang="ko-KR" altLang="en-US" dirty="0"/>
              <a:t>에 대한</a:t>
            </a:r>
            <a:r>
              <a:rPr lang="en-US" altLang="ko-KR" dirty="0"/>
              <a:t>) reward</a:t>
            </a:r>
            <a:r>
              <a:rPr lang="ko-KR" altLang="en-US" dirty="0"/>
              <a:t>를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8673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ED13C-1A8F-4379-9993-69E4D699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강화학습 예시 </a:t>
            </a:r>
            <a:r>
              <a:rPr lang="en-US" altLang="ko-KR" dirty="0"/>
              <a:t>– Frozen Lake World Game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914E6-2203-492A-83EA-CCCB3D463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9DDEED-083A-4FC9-A7F0-38C93E389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4258182"/>
            <a:ext cx="81819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7224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회의록양식</Template>
  <TotalTime>221</TotalTime>
  <Words>201</Words>
  <Application>Microsoft Office PowerPoint</Application>
  <PresentationFormat>화면 슬라이드 쇼(4:3)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Wingdings</vt:lpstr>
      <vt:lpstr>Wingdings 3</vt:lpstr>
      <vt:lpstr>Template</vt:lpstr>
      <vt:lpstr>설계 진행 보고 회의</vt:lpstr>
      <vt:lpstr> 강화학습이란?</vt:lpstr>
      <vt:lpstr> 강화학습의 개념</vt:lpstr>
      <vt:lpstr> OpenAI Gym- 강화학습 environment framwork</vt:lpstr>
      <vt:lpstr> 강화학습 예시 – Frozen Lake World Game</vt:lpstr>
      <vt:lpstr> 강화학습 예시 – Frozen Lake World Game</vt:lpstr>
    </vt:vector>
  </TitlesOfParts>
  <Company>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Tae-Hwan Kim</dc:creator>
  <cp:lastModifiedBy>taehyung lee</cp:lastModifiedBy>
  <cp:revision>47</cp:revision>
  <cp:lastPrinted>2015-02-16T02:52:36Z</cp:lastPrinted>
  <dcterms:created xsi:type="dcterms:W3CDTF">2015-02-07T01:39:42Z</dcterms:created>
  <dcterms:modified xsi:type="dcterms:W3CDTF">2019-11-06T06:20:21Z</dcterms:modified>
</cp:coreProperties>
</file>