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8" d="100"/>
          <a:sy n="98" d="100"/>
        </p:scale>
        <p:origin x="10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December 13,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.naver.com/PostView.nhn?blogId=atelierjpro&amp;logNo=221054333725&amp;categoryNo=0&amp;parentCategoryNo=0&amp;viewDate=&amp;currentPage=1&amp;postListTopCurrentPage=1&amp;from=post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6390"/>
              </p:ext>
            </p:extLst>
          </p:nvPr>
        </p:nvGraphicFramePr>
        <p:xfrm>
          <a:off x="251520" y="836712"/>
          <a:ext cx="8640960" cy="4847127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김영호</a:t>
                      </a:r>
                      <a:r>
                        <a:rPr lang="en-US" altLang="ko-KR" sz="1800" dirty="0"/>
                        <a:t>(20110001)</a:t>
                      </a:r>
                    </a:p>
                    <a:p>
                      <a:pPr latinLnBrk="1"/>
                      <a:r>
                        <a:rPr lang="ko-KR" altLang="en-US" sz="1800" dirty="0"/>
                        <a:t>김두호</a:t>
                      </a:r>
                      <a:r>
                        <a:rPr lang="en-US" altLang="ko-KR" sz="1800" dirty="0"/>
                        <a:t>(20110002)</a:t>
                      </a:r>
                    </a:p>
                    <a:p>
                      <a:pPr latinLnBrk="1"/>
                      <a:r>
                        <a:rPr lang="ko-KR" altLang="en-US" sz="1800" dirty="0"/>
                        <a:t>김세호</a:t>
                      </a:r>
                      <a:r>
                        <a:rPr lang="en-US" altLang="ko-KR" sz="1800" dirty="0"/>
                        <a:t>(20110003)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20</a:t>
                      </a:r>
                      <a:r>
                        <a:rPr lang="ko-KR" altLang="en-US" sz="1800" dirty="0"/>
                        <a:t>일 </a:t>
                      </a:r>
                      <a:r>
                        <a:rPr lang="en-US" altLang="ko-KR" sz="1800" dirty="0"/>
                        <a:t>17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999 </a:t>
                      </a:r>
                      <a:r>
                        <a:rPr lang="ko-KR" altLang="en-US" sz="1800" dirty="0"/>
                        <a:t>호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/>
                        <a:t>C++</a:t>
                      </a:r>
                      <a:r>
                        <a:rPr lang="ko-KR" altLang="en-US" sz="1800" baseline="0" dirty="0"/>
                        <a:t>에서 </a:t>
                      </a:r>
                      <a:r>
                        <a:rPr lang="en-US" altLang="ko-KR" sz="1800" baseline="0" dirty="0"/>
                        <a:t>python </a:t>
                      </a:r>
                      <a:r>
                        <a:rPr lang="ko-KR" altLang="en-US" sz="1800" baseline="0" dirty="0"/>
                        <a:t>루틴 호출 환경설정</a:t>
                      </a:r>
                      <a:endParaRPr lang="en-US" altLang="ko-KR" sz="18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800" baseline="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지도교수는 설계 진행 내용을 바탕으로</a:t>
                      </a:r>
                      <a:r>
                        <a:rPr lang="ko-KR" altLang="en-US" sz="1800" baseline="0" dirty="0"/>
                        <a:t> 간단하게 지도 사항을 수기로 기술하고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아래와 같이 서명 후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보관하도록 함</a:t>
                      </a:r>
                      <a:r>
                        <a:rPr lang="en-US" altLang="ko-KR" sz="1800" baseline="0" dirty="0"/>
                        <a:t>.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</a:t>
                      </a:r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                                                                   홍길동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C++ python </a:t>
            </a:r>
            <a:r>
              <a:rPr lang="ko-KR" altLang="en-US" dirty="0"/>
              <a:t>루틴 호출 환경설정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시도한 방법들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Boost python</a:t>
            </a:r>
          </a:p>
          <a:p>
            <a:pPr marL="457200" indent="-457200">
              <a:buAutoNum type="arabicPeriod"/>
            </a:pPr>
            <a:r>
              <a:rPr lang="en-US" altLang="ko-KR" dirty="0"/>
              <a:t>Google</a:t>
            </a:r>
            <a:r>
              <a:rPr lang="ko-KR" altLang="en-US" dirty="0"/>
              <a:t>에서 제공하는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C++ wrapper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B846A-B398-436B-8FD4-733E992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1.</a:t>
            </a:r>
            <a:r>
              <a:rPr lang="ko-KR" altLang="en-US" dirty="0"/>
              <a:t> </a:t>
            </a:r>
            <a:r>
              <a:rPr lang="en-US" altLang="ko-KR" dirty="0"/>
              <a:t>Boost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F694E-AC01-469F-A6FF-5E9C728618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:</a:t>
            </a:r>
            <a:r>
              <a:rPr lang="ko-KR" altLang="en-US" dirty="0"/>
              <a:t>선형대수</a:t>
            </a:r>
            <a:r>
              <a:rPr lang="en-US" altLang="ko-KR" dirty="0"/>
              <a:t>, </a:t>
            </a:r>
            <a:r>
              <a:rPr lang="ko-KR" altLang="en-US" dirty="0"/>
              <a:t>난수</a:t>
            </a:r>
            <a:r>
              <a:rPr lang="en-US" altLang="ko-KR" dirty="0"/>
              <a:t>, </a:t>
            </a:r>
            <a:r>
              <a:rPr lang="ko-KR" altLang="en-US" dirty="0" err="1"/>
              <a:t>멀티스레딩</a:t>
            </a:r>
            <a:r>
              <a:rPr lang="en-US" altLang="ko-KR" dirty="0"/>
              <a:t>, </a:t>
            </a:r>
            <a:r>
              <a:rPr lang="ko-KR" altLang="en-US" dirty="0"/>
              <a:t>영상처리 등 여러가지 작업들을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지원하는 </a:t>
            </a:r>
            <a:r>
              <a:rPr lang="en-US" altLang="ko-KR" dirty="0"/>
              <a:t>C++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Python </a:t>
            </a:r>
            <a:r>
              <a:rPr lang="ko-KR" altLang="en-US" dirty="0">
                <a:sym typeface="Wingdings" panose="05000000000000000000" pitchFamily="2" charset="2"/>
              </a:rPr>
              <a:t>코드를 </a:t>
            </a:r>
            <a:r>
              <a:rPr lang="en-US" altLang="ko-KR" dirty="0">
                <a:sym typeface="Wingdings" panose="05000000000000000000" pitchFamily="2" charset="2"/>
              </a:rPr>
              <a:t>C++</a:t>
            </a:r>
            <a:r>
              <a:rPr lang="ko-KR" altLang="en-US" dirty="0">
                <a:sym typeface="Wingdings" panose="05000000000000000000" pitchFamily="2" charset="2"/>
              </a:rPr>
              <a:t>에서 호출하도록 해주는 기능도 지원함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을 확인함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1D4A39-4081-4565-AB96-823FD7E33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3281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2DF5-9C9B-4FA0-847D-8ADD0C26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1.</a:t>
            </a:r>
            <a:r>
              <a:rPr lang="ko-KR" altLang="en-US" dirty="0"/>
              <a:t> </a:t>
            </a:r>
            <a:r>
              <a:rPr lang="en-US" altLang="ko-KR" dirty="0"/>
              <a:t>Boost</a:t>
            </a:r>
            <a:r>
              <a:rPr lang="ko-KR" altLang="en-US" dirty="0"/>
              <a:t> </a:t>
            </a:r>
            <a:r>
              <a:rPr lang="en-US" altLang="ko-KR" dirty="0"/>
              <a:t>python -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8E6B1-DC55-4D2D-90AF-73226A153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6B8C7-65D5-4B14-A6CC-BE3BB9082697}"/>
              </a:ext>
            </a:extLst>
          </p:cNvPr>
          <p:cNvSpPr txBox="1"/>
          <p:nvPr/>
        </p:nvSpPr>
        <p:spPr>
          <a:xfrm>
            <a:off x="53880" y="5134054"/>
            <a:ext cx="91454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Boost Python</a:t>
            </a:r>
            <a:r>
              <a:rPr lang="ko-KR" altLang="en-US" dirty="0"/>
              <a:t>으로 </a:t>
            </a:r>
            <a:r>
              <a:rPr lang="en-US" altLang="ko-KR" dirty="0" err="1"/>
              <a:t>Tensorflow</a:t>
            </a:r>
            <a:r>
              <a:rPr lang="ko-KR" altLang="en-US" dirty="0"/>
              <a:t>를 </a:t>
            </a:r>
            <a:r>
              <a:rPr lang="en-US" altLang="ko-KR" dirty="0"/>
              <a:t>C++</a:t>
            </a:r>
            <a:r>
              <a:rPr lang="ko-KR" altLang="en-US" dirty="0"/>
              <a:t>에서 더 쉽게 쓰기 </a:t>
            </a:r>
            <a:r>
              <a:rPr lang="en-US" altLang="ko-KR" dirty="0"/>
              <a:t>- </a:t>
            </a:r>
            <a:r>
              <a:rPr lang="ko-KR" altLang="en-US" dirty="0" err="1"/>
              <a:t>홍정모</a:t>
            </a:r>
            <a:endParaRPr lang="en-US" altLang="ko-KR" dirty="0"/>
          </a:p>
          <a:p>
            <a:r>
              <a:rPr lang="en-US" altLang="ko-KR" sz="800" dirty="0">
                <a:hlinkClick r:id="rId2"/>
              </a:rPr>
              <a:t>http://blog.naver.com/PostView.nhn?blogId=atelierjpro&amp;logNo=221054333725&amp;categoryNo=0&amp;parentCategoryNo=0&amp;viewDate=&amp;currentPage=1&amp;postListTopCurrentPage=1&amp;from=postView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AE1363-D8E4-4960-A968-DB6F20F9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112903"/>
            <a:ext cx="7867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62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26CE-8DD0-4362-8867-A34F7D7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1.</a:t>
            </a:r>
            <a:r>
              <a:rPr lang="ko-KR" altLang="en-US" dirty="0"/>
              <a:t> </a:t>
            </a:r>
            <a:r>
              <a:rPr lang="en-US" altLang="ko-KR" dirty="0"/>
              <a:t>Boost</a:t>
            </a:r>
            <a:r>
              <a:rPr lang="ko-KR" altLang="en-US" dirty="0"/>
              <a:t> </a:t>
            </a:r>
            <a:r>
              <a:rPr lang="en-US" altLang="ko-KR" dirty="0"/>
              <a:t>python – </a:t>
            </a:r>
            <a:r>
              <a:rPr lang="ko-KR" altLang="en-US" dirty="0"/>
              <a:t>환경설정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74748-1BBD-49FE-A753-BFFB92B2CB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환경설정 과정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Boost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Anancoda</a:t>
            </a:r>
            <a:r>
              <a:rPr lang="en-US" altLang="ko-KR" dirty="0"/>
              <a:t> </a:t>
            </a:r>
            <a:r>
              <a:rPr lang="ko-KR" altLang="en-US" dirty="0"/>
              <a:t>설치 및 </a:t>
            </a:r>
            <a:r>
              <a:rPr lang="en-US" altLang="ko-KR" dirty="0"/>
              <a:t>Python </a:t>
            </a:r>
            <a:r>
              <a:rPr lang="ko-KR" altLang="en-US" dirty="0"/>
              <a:t>환경 만들기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Visual studio</a:t>
            </a:r>
            <a:r>
              <a:rPr lang="ko-KR" altLang="en-US" dirty="0"/>
              <a:t>에서 </a:t>
            </a:r>
            <a:r>
              <a:rPr lang="en-US" altLang="ko-KR" dirty="0"/>
              <a:t>boost, python library </a:t>
            </a:r>
            <a:r>
              <a:rPr lang="ko-KR" altLang="en-US" dirty="0"/>
              <a:t>사용할 수 있도록 환경 설정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53D40-6E2E-407B-97E6-AF493BD6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5954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A6CB-C1F5-41A9-9E66-F28DBFCD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1.</a:t>
            </a:r>
            <a:r>
              <a:rPr lang="ko-KR" altLang="en-US" dirty="0"/>
              <a:t> </a:t>
            </a:r>
            <a:r>
              <a:rPr lang="en-US" altLang="ko-KR" dirty="0"/>
              <a:t>Boost</a:t>
            </a:r>
            <a:r>
              <a:rPr lang="ko-KR" altLang="en-US" dirty="0"/>
              <a:t> </a:t>
            </a:r>
            <a:r>
              <a:rPr lang="en-US" altLang="ko-KR" dirty="0"/>
              <a:t>python – </a:t>
            </a:r>
            <a:r>
              <a:rPr lang="ko-KR" altLang="en-US" dirty="0"/>
              <a:t>환경설정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518E5-1CA8-4AD4-BB9E-C6E7E99FC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B4801-71A0-42A7-8C12-BB864ED7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749307"/>
            <a:ext cx="6019377" cy="4468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54A5A-6BCF-48EA-9AAA-C988C089FA2C}"/>
              </a:ext>
            </a:extLst>
          </p:cNvPr>
          <p:cNvSpPr txBox="1"/>
          <p:nvPr/>
        </p:nvSpPr>
        <p:spPr>
          <a:xfrm>
            <a:off x="107505" y="825977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현재까지 진행 결과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boost</a:t>
            </a:r>
            <a:r>
              <a:rPr lang="ko-KR" altLang="en-US" dirty="0"/>
              <a:t>와 기타 </a:t>
            </a:r>
            <a:r>
              <a:rPr lang="en-US" altLang="ko-KR" dirty="0"/>
              <a:t>.h .lib </a:t>
            </a:r>
            <a:r>
              <a:rPr lang="ko-KR" altLang="en-US" dirty="0"/>
              <a:t>파일 경로를 설정해 코드상의 오류는 모두 제거했지만</a:t>
            </a:r>
            <a:endParaRPr lang="en-US" altLang="ko-KR" dirty="0"/>
          </a:p>
          <a:p>
            <a:r>
              <a:rPr lang="ko-KR" altLang="en-US" dirty="0"/>
              <a:t> 실제 코드를 실행시켰을 때 </a:t>
            </a:r>
            <a:r>
              <a:rPr lang="en-US" altLang="ko-KR" dirty="0"/>
              <a:t>python39.lib</a:t>
            </a:r>
            <a:r>
              <a:rPr lang="ko-KR" altLang="en-US" dirty="0"/>
              <a:t> 파일을 열 수 없다는 오류가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1ED1-D84B-445D-A384-A45D9B00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6217472"/>
            <a:ext cx="34956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37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30725-0CED-4B09-8621-A9A9E773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2. Google</a:t>
            </a:r>
            <a:r>
              <a:rPr lang="ko-KR" altLang="en-US" dirty="0"/>
              <a:t>에서 제공하는 </a:t>
            </a:r>
            <a:r>
              <a:rPr lang="en-US" altLang="ko-KR" dirty="0"/>
              <a:t>C++ wrapper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61608-9333-4568-B335-8FE9585ED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C6646-A9F2-4C8C-91A9-B00519AC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05346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987</TotalTime>
  <Words>286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Wingdings</vt:lpstr>
      <vt:lpstr>Wingdings 3</vt:lpstr>
      <vt:lpstr>Template</vt:lpstr>
      <vt:lpstr>설계 진행 보고 회의</vt:lpstr>
      <vt:lpstr> C++ python 루틴 호출 환경설정  </vt:lpstr>
      <vt:lpstr> 1. Boost python</vt:lpstr>
      <vt:lpstr> 1. Boost python - 사용예시</vt:lpstr>
      <vt:lpstr> 1. Boost python – 환경설정 과정</vt:lpstr>
      <vt:lpstr> 1. Boost python – 환경설정 과정</vt:lpstr>
      <vt:lpstr> 2. Google에서 제공하는 C++ wrapper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52</cp:revision>
  <cp:lastPrinted>2015-02-16T02:52:36Z</cp:lastPrinted>
  <dcterms:created xsi:type="dcterms:W3CDTF">2015-02-07T01:39:42Z</dcterms:created>
  <dcterms:modified xsi:type="dcterms:W3CDTF">2019-12-13T13:35:06Z</dcterms:modified>
</cp:coreProperties>
</file>