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1" r:id="rId4"/>
    <p:sldId id="259" r:id="rId5"/>
    <p:sldId id="271" r:id="rId6"/>
    <p:sldId id="260" r:id="rId7"/>
    <p:sldId id="272" r:id="rId8"/>
    <p:sldId id="273" r:id="rId9"/>
    <p:sldId id="264" r:id="rId10"/>
    <p:sldId id="265" r:id="rId11"/>
    <p:sldId id="262" r:id="rId12"/>
    <p:sldId id="266" r:id="rId13"/>
    <p:sldId id="263" r:id="rId14"/>
    <p:sldId id="267" r:id="rId15"/>
    <p:sldId id="268" r:id="rId16"/>
    <p:sldId id="269" r:id="rId17"/>
    <p:sldId id="274" r:id="rId18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8" d="100"/>
          <a:sy n="98" d="100"/>
        </p:scale>
        <p:origin x="10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March 20,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29488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18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pysc2 (</a:t>
                      </a:r>
                      <a:r>
                        <a:rPr lang="en-US" altLang="ko-KR" sz="1800" dirty="0" err="1"/>
                        <a:t>starcraft</a:t>
                      </a:r>
                      <a:r>
                        <a:rPr lang="en-US" altLang="ko-KR" sz="1800" dirty="0"/>
                        <a:t> 2 </a:t>
                      </a:r>
                      <a:r>
                        <a:rPr lang="ko-KR" altLang="en-US" sz="1800" dirty="0"/>
                        <a:t>인공지능 학습 환경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환경구축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코드 분석 및 기본 명령어 지시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 – </a:t>
            </a:r>
            <a:r>
              <a:rPr lang="ko-KR" altLang="en-US" dirty="0"/>
              <a:t>코드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07074-DE63-4F19-A15C-E2B329ACC0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35897" y="1010598"/>
            <a:ext cx="5112568" cy="528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b="1" dirty="0"/>
              <a:t>env/run_loop.py</a:t>
            </a:r>
          </a:p>
          <a:p>
            <a:pPr marL="0" indent="0">
              <a:buNone/>
            </a:pPr>
            <a:r>
              <a:rPr lang="en-US" altLang="ko-KR" dirty="0"/>
              <a:t>   : </a:t>
            </a:r>
            <a:r>
              <a:rPr lang="ko-KR" altLang="en-US" dirty="0"/>
              <a:t>무한 루프를 돌며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게임 </a:t>
            </a:r>
            <a:r>
              <a:rPr lang="en-US" altLang="ko-KR" dirty="0"/>
              <a:t>environment –</a:t>
            </a:r>
            <a:r>
              <a:rPr lang="ko-KR" altLang="en-US" dirty="0"/>
              <a:t> </a:t>
            </a:r>
            <a:r>
              <a:rPr lang="en-US" altLang="ko-KR" dirty="0"/>
              <a:t>agent 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연결하여 게임을 진행시킨다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b="1" dirty="0"/>
              <a:t>sc2_env.py</a:t>
            </a:r>
          </a:p>
          <a:p>
            <a:pPr marL="0" indent="0">
              <a:buNone/>
            </a:pPr>
            <a:r>
              <a:rPr lang="en-US" altLang="ko-KR" dirty="0"/>
              <a:t>   : </a:t>
            </a:r>
            <a:r>
              <a:rPr lang="en-US" altLang="ko-KR" dirty="0" err="1"/>
              <a:t>Starcraft</a:t>
            </a:r>
            <a:r>
              <a:rPr lang="en-US" altLang="ko-KR" dirty="0"/>
              <a:t> </a:t>
            </a:r>
            <a:r>
              <a:rPr lang="ko-KR" altLang="en-US" dirty="0"/>
              <a:t>게임 환경 내용을 전달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해주고</a:t>
            </a:r>
            <a:r>
              <a:rPr lang="en-US" altLang="ko-KR" dirty="0"/>
              <a:t>, </a:t>
            </a:r>
            <a:r>
              <a:rPr lang="ko-KR" altLang="en-US" dirty="0"/>
              <a:t>명령을 환경에 전달하는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코드가 존재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41792-1037-4E34-B40A-2838829A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980728"/>
            <a:ext cx="301079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580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 – </a:t>
            </a:r>
            <a:r>
              <a:rPr lang="ko-KR" altLang="en-US" dirty="0"/>
              <a:t>코드 분석</a:t>
            </a:r>
            <a:r>
              <a:rPr lang="en-US" altLang="ko-KR" dirty="0"/>
              <a:t>(AGENT </a:t>
            </a:r>
            <a:r>
              <a:rPr lang="ko-KR" altLang="en-US" dirty="0"/>
              <a:t>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8B56D-04CA-48C7-98F1-13EB6FD34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base_agent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en-US" altLang="ko-KR" dirty="0"/>
              <a:t>		    env</a:t>
            </a:r>
            <a:r>
              <a:rPr lang="ko-KR" altLang="en-US" dirty="0"/>
              <a:t>에서 환경변수를 전달받아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</a:t>
            </a:r>
            <a:r>
              <a:rPr lang="ko-KR" altLang="en-US" dirty="0"/>
              <a:t>일꾼으로 자원 캐기 명령만 수행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random_agent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en-US" altLang="ko-KR" dirty="0"/>
              <a:t>		    env</a:t>
            </a:r>
            <a:r>
              <a:rPr lang="ko-KR" altLang="en-US" dirty="0"/>
              <a:t>에서 환경변수를 전달받아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</a:t>
            </a:r>
            <a:r>
              <a:rPr lang="ko-KR" altLang="en-US" dirty="0"/>
              <a:t>현재 </a:t>
            </a:r>
            <a:r>
              <a:rPr lang="en-US" altLang="ko-KR" dirty="0" err="1"/>
              <a:t>available_actions</a:t>
            </a:r>
            <a:r>
              <a:rPr lang="en-US" altLang="ko-KR" dirty="0"/>
              <a:t> </a:t>
            </a:r>
            <a:r>
              <a:rPr lang="ko-KR" altLang="en-US" dirty="0"/>
              <a:t>에서 랜덤하게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</a:t>
            </a:r>
            <a:r>
              <a:rPr lang="ko-KR" altLang="en-US" dirty="0"/>
              <a:t>선택해 </a:t>
            </a:r>
            <a:r>
              <a:rPr lang="ko-KR" altLang="en-US" dirty="0" err="1"/>
              <a:t>리턴함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689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 – </a:t>
            </a:r>
            <a:r>
              <a:rPr lang="ko-KR" altLang="en-US" dirty="0"/>
              <a:t>설계 기본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8B56D-04CA-48C7-98F1-13EB6FD34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Agent</a:t>
            </a:r>
            <a:r>
              <a:rPr lang="ko-KR" altLang="en-US" dirty="0"/>
              <a:t> 에서 </a:t>
            </a:r>
            <a:r>
              <a:rPr lang="en-US" altLang="ko-KR" dirty="0"/>
              <a:t>env </a:t>
            </a:r>
            <a:r>
              <a:rPr lang="ko-KR" altLang="en-US" dirty="0"/>
              <a:t>환경변수가 입력되었을 때 적절한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생성하는 것이 목표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이를 위해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</a:t>
            </a:r>
            <a:r>
              <a:rPr lang="ko-KR" altLang="en-US" dirty="0"/>
              <a:t> 강화학습 알고리즘을 적용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/>
              <a:t>각 명령들을 내리는 방법 찾기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3991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Agent – </a:t>
            </a:r>
            <a:r>
              <a:rPr lang="en-US" altLang="ko-KR" dirty="0" err="1"/>
              <a:t>Envrionment</a:t>
            </a:r>
            <a:r>
              <a:rPr lang="en-US" altLang="ko-KR" dirty="0"/>
              <a:t> </a:t>
            </a:r>
            <a:r>
              <a:rPr lang="ko-KR" altLang="en-US" dirty="0"/>
              <a:t>연결 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8B56D-04CA-48C7-98F1-13EB6FD34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/>
              <a:t>environment, agent </a:t>
            </a:r>
            <a:r>
              <a:rPr lang="ko-KR" altLang="en-US" b="1" dirty="0"/>
              <a:t>객체</a:t>
            </a:r>
            <a:r>
              <a:rPr lang="ko-KR" altLang="en-US" dirty="0"/>
              <a:t>가 존재하며 이 두 객체를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사용해 게임을 진행하는</a:t>
            </a:r>
            <a:r>
              <a:rPr lang="en-US" altLang="ko-KR" dirty="0"/>
              <a:t> </a:t>
            </a:r>
            <a:r>
              <a:rPr lang="ko-KR" altLang="en-US" dirty="0"/>
              <a:t>코드가 </a:t>
            </a:r>
            <a:r>
              <a:rPr lang="en-US" altLang="ko-KR" dirty="0"/>
              <a:t>env/run_loop.py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run_loop</a:t>
            </a:r>
            <a:r>
              <a:rPr lang="en-US" altLang="ko-KR" dirty="0"/>
              <a:t> </a:t>
            </a:r>
            <a:r>
              <a:rPr lang="ko-KR" altLang="en-US" dirty="0"/>
              <a:t>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소드에</a:t>
            </a:r>
            <a:r>
              <a:rPr lang="ko-KR" altLang="en-US" dirty="0"/>
              <a:t> 존재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b="1" dirty="0"/>
              <a:t># </a:t>
            </a:r>
            <a:r>
              <a:rPr lang="ko-KR" altLang="en-US" b="1" dirty="0"/>
              <a:t>핵심 변수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en-US" altLang="ko-KR" b="1" dirty="0"/>
              <a:t>env</a:t>
            </a:r>
            <a:r>
              <a:rPr lang="en-US" altLang="ko-KR" dirty="0"/>
              <a:t> : pysc2</a:t>
            </a:r>
            <a:r>
              <a:rPr lang="ko-KR" altLang="en-US" dirty="0"/>
              <a:t>가 제공하는 스타크래프트 게임 환경 객체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en-US" altLang="ko-KR" b="1" dirty="0"/>
              <a:t>agents</a:t>
            </a:r>
            <a:r>
              <a:rPr lang="en-US" altLang="ko-KR" dirty="0"/>
              <a:t> : </a:t>
            </a:r>
            <a:r>
              <a:rPr lang="ko-KR" altLang="en-US" dirty="0"/>
              <a:t>강화학습을 위한 에이전트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en-US" altLang="ko-KR" b="1" dirty="0"/>
              <a:t>timesteps</a:t>
            </a:r>
            <a:r>
              <a:rPr lang="en-US" altLang="ko-KR" dirty="0"/>
              <a:t> : </a:t>
            </a:r>
            <a:r>
              <a:rPr lang="en-US" altLang="ko-KR" dirty="0" err="1"/>
              <a:t>env.step</a:t>
            </a:r>
            <a:r>
              <a:rPr lang="en-US" altLang="ko-KR" dirty="0"/>
              <a:t>() </a:t>
            </a:r>
            <a:r>
              <a:rPr lang="ko-KR" altLang="en-US" dirty="0"/>
              <a:t>메소드의 </a:t>
            </a:r>
            <a:r>
              <a:rPr lang="ko-KR" altLang="en-US" dirty="0" err="1"/>
              <a:t>리턴값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(env </a:t>
            </a:r>
            <a:r>
              <a:rPr lang="ko-KR" altLang="en-US" dirty="0"/>
              <a:t>을 </a:t>
            </a:r>
            <a:r>
              <a:rPr lang="en-US" altLang="ko-KR" dirty="0"/>
              <a:t>agents </a:t>
            </a:r>
            <a:r>
              <a:rPr lang="ko-KR" altLang="en-US" dirty="0"/>
              <a:t>전달하기 좋은 형태로 만든 것으로 보인다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355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Agent – </a:t>
            </a:r>
            <a:r>
              <a:rPr lang="en-US" altLang="ko-KR" dirty="0" err="1"/>
              <a:t>Envrionment</a:t>
            </a:r>
            <a:r>
              <a:rPr lang="en-US" altLang="ko-KR" dirty="0"/>
              <a:t> </a:t>
            </a:r>
            <a:r>
              <a:rPr lang="ko-KR" altLang="en-US" dirty="0"/>
              <a:t>연결 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8B56D-04CA-48C7-98F1-13EB6FD34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# </a:t>
            </a:r>
            <a:r>
              <a:rPr lang="ko-KR" altLang="en-US" b="1" dirty="0"/>
              <a:t>데이터 분석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environment </a:t>
            </a:r>
            <a:r>
              <a:rPr lang="en-US" altLang="ko-KR" dirty="0">
                <a:sym typeface="Wingdings" panose="05000000000000000000" pitchFamily="2" charset="2"/>
              </a:rPr>
              <a:t> agent, agent  environment </a:t>
            </a:r>
            <a:r>
              <a:rPr lang="ko-KR" altLang="en-US" dirty="0">
                <a:sym typeface="Wingdings" panose="05000000000000000000" pitchFamily="2" charset="2"/>
              </a:rPr>
              <a:t>로 전달되는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</a:t>
            </a:r>
            <a:r>
              <a:rPr lang="ko-KR" altLang="en-US" dirty="0">
                <a:sym typeface="Wingdings" panose="05000000000000000000" pitchFamily="2" charset="2"/>
              </a:rPr>
              <a:t>데이터를 터미널에 </a:t>
            </a:r>
            <a:r>
              <a:rPr lang="en-US" altLang="ko-KR" dirty="0">
                <a:sym typeface="Wingdings" panose="05000000000000000000" pitchFamily="2" charset="2"/>
              </a:rPr>
              <a:t>print </a:t>
            </a:r>
            <a:r>
              <a:rPr lang="ko-KR" altLang="en-US" dirty="0">
                <a:sym typeface="Wingdings" panose="05000000000000000000" pitchFamily="2" charset="2"/>
              </a:rPr>
              <a:t>해봄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ym typeface="Wingdings" panose="05000000000000000000" pitchFamily="2" charset="2"/>
              </a:rPr>
              <a:t>1. environment  agent </a:t>
            </a:r>
            <a:r>
              <a:rPr lang="ko-KR" altLang="en-US" sz="2000" b="1" dirty="0">
                <a:sym typeface="Wingdings" panose="05000000000000000000" pitchFamily="2" charset="2"/>
              </a:rPr>
              <a:t>데이터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 : </a:t>
            </a:r>
            <a:r>
              <a:rPr lang="en-US" altLang="ko-KR" sz="2000" dirty="0" err="1">
                <a:sym typeface="Wingdings" panose="05000000000000000000" pitchFamily="2" charset="2"/>
              </a:rPr>
              <a:t>idle_worker_count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가용한 일꾼 수</a:t>
            </a:r>
            <a:r>
              <a:rPr lang="en-US" altLang="ko-KR" sz="2000" dirty="0">
                <a:sym typeface="Wingdings" panose="05000000000000000000" pitchFamily="2" charset="2"/>
              </a:rPr>
              <a:t>), </a:t>
            </a:r>
            <a:r>
              <a:rPr lang="en-US" altLang="ko-KR" sz="2000" dirty="0" err="1">
                <a:sym typeface="Wingdings" panose="05000000000000000000" pitchFamily="2" charset="2"/>
              </a:rPr>
              <a:t>army_count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병력 수</a:t>
            </a:r>
            <a:r>
              <a:rPr lang="en-US" altLang="ko-KR" sz="2000" dirty="0">
                <a:sym typeface="Wingdings" panose="05000000000000000000" pitchFamily="2" charset="2"/>
              </a:rPr>
              <a:t>) ..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</a:t>
            </a:r>
            <a:r>
              <a:rPr lang="ko-KR" altLang="en-US" sz="2000" dirty="0">
                <a:sym typeface="Wingdings" panose="05000000000000000000" pitchFamily="2" charset="2"/>
              </a:rPr>
              <a:t>등등</a:t>
            </a:r>
            <a:r>
              <a:rPr lang="en-US" altLang="ko-KR" sz="2000" dirty="0">
                <a:sym typeface="Wingdings" panose="05000000000000000000" pitchFamily="2" charset="2"/>
              </a:rPr>
              <a:t>.. </a:t>
            </a:r>
            <a:r>
              <a:rPr lang="ko-KR" altLang="en-US" sz="2000" dirty="0" err="1">
                <a:sym typeface="Wingdings" panose="05000000000000000000" pitchFamily="2" charset="2"/>
              </a:rPr>
              <a:t>그외</a:t>
            </a:r>
            <a:r>
              <a:rPr lang="ko-KR" altLang="en-US" sz="2000" dirty="0">
                <a:sym typeface="Wingdings" panose="05000000000000000000" pitchFamily="2" charset="2"/>
              </a:rPr>
              <a:t> 데이터들을 </a:t>
            </a:r>
            <a:r>
              <a:rPr lang="en-US" altLang="ko-KR" sz="2000" dirty="0" err="1">
                <a:sym typeface="Wingdings" panose="05000000000000000000" pitchFamily="2" charset="2"/>
              </a:rPr>
              <a:t>numpy</a:t>
            </a:r>
            <a:r>
              <a:rPr lang="en-US" altLang="ko-KR" sz="2000" dirty="0">
                <a:sym typeface="Wingdings" panose="05000000000000000000" pitchFamily="2" charset="2"/>
              </a:rPr>
              <a:t>, list </a:t>
            </a:r>
            <a:r>
              <a:rPr lang="ko-KR" altLang="en-US" sz="2000" dirty="0">
                <a:sym typeface="Wingdings" panose="05000000000000000000" pitchFamily="2" charset="2"/>
              </a:rPr>
              <a:t>형식으로 보내고 있었다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+ reward(</a:t>
            </a:r>
            <a:r>
              <a:rPr lang="ko-KR" altLang="en-US" sz="2000" dirty="0">
                <a:sym typeface="Wingdings" panose="05000000000000000000" pitchFamily="2" charset="2"/>
              </a:rPr>
              <a:t>보상</a:t>
            </a:r>
            <a:r>
              <a:rPr lang="en-US" altLang="ko-KR" sz="2000" dirty="0">
                <a:sym typeface="Wingdings" panose="05000000000000000000" pitchFamily="2" charset="2"/>
              </a:rPr>
              <a:t>) : </a:t>
            </a:r>
            <a:r>
              <a:rPr lang="ko-KR" altLang="en-US" sz="2000" dirty="0">
                <a:sym typeface="Wingdings" panose="05000000000000000000" pitchFamily="2" charset="2"/>
              </a:rPr>
              <a:t>게임 진행시에는 </a:t>
            </a:r>
            <a:r>
              <a:rPr lang="en-US" altLang="ko-KR" sz="2000" dirty="0">
                <a:sym typeface="Wingdings" panose="05000000000000000000" pitchFamily="2" charset="2"/>
              </a:rPr>
              <a:t>0, </a:t>
            </a:r>
            <a:r>
              <a:rPr lang="ko-KR" altLang="en-US" sz="2000" dirty="0">
                <a:sym typeface="Wingdings" panose="05000000000000000000" pitchFamily="2" charset="2"/>
              </a:rPr>
              <a:t>승리 시 </a:t>
            </a:r>
            <a:r>
              <a:rPr lang="en-US" altLang="ko-KR" sz="2000" dirty="0">
                <a:sym typeface="Wingdings" panose="05000000000000000000" pitchFamily="2" charset="2"/>
              </a:rPr>
              <a:t>1, </a:t>
            </a:r>
            <a:r>
              <a:rPr lang="ko-KR" altLang="en-US" sz="2000" dirty="0">
                <a:sym typeface="Wingdings" panose="05000000000000000000" pitchFamily="2" charset="2"/>
              </a:rPr>
              <a:t>패배 시 </a:t>
            </a:r>
            <a:r>
              <a:rPr lang="en-US" altLang="ko-KR" sz="2000" dirty="0">
                <a:sym typeface="Wingdings" panose="05000000000000000000" pitchFamily="2" charset="2"/>
              </a:rPr>
              <a:t>-1</a:t>
            </a:r>
          </a:p>
          <a:p>
            <a:pPr marL="0" indent="0">
              <a:buNone/>
            </a:pPr>
            <a:r>
              <a:rPr lang="en-US" altLang="ko-KR" sz="2000" b="1" dirty="0">
                <a:sym typeface="Wingdings" panose="05000000000000000000" pitchFamily="2" charset="2"/>
              </a:rPr>
              <a:t>2. agent  environment </a:t>
            </a:r>
            <a:r>
              <a:rPr lang="ko-KR" altLang="en-US" sz="2000" b="1" dirty="0">
                <a:sym typeface="Wingdings" panose="05000000000000000000" pitchFamily="2" charset="2"/>
              </a:rPr>
              <a:t>데이터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 : </a:t>
            </a:r>
            <a:r>
              <a:rPr lang="ko-KR" altLang="en-US" sz="2000" dirty="0">
                <a:sym typeface="Wingdings" panose="05000000000000000000" pitchFamily="2" charset="2"/>
              </a:rPr>
              <a:t>현재 </a:t>
            </a:r>
            <a:r>
              <a:rPr lang="en-US" altLang="ko-KR" sz="2000" dirty="0">
                <a:sym typeface="Wingdings" panose="05000000000000000000" pitchFamily="2" charset="2"/>
              </a:rPr>
              <a:t>agent</a:t>
            </a:r>
            <a:r>
              <a:rPr lang="ko-KR" altLang="en-US" sz="2000" dirty="0">
                <a:sym typeface="Wingdings" panose="05000000000000000000" pitchFamily="2" charset="2"/>
              </a:rPr>
              <a:t>에서 유의미한 데이터를 생성하지 않으므로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 </a:t>
            </a:r>
            <a:r>
              <a:rPr lang="en-US" altLang="ko-KR" sz="2000" dirty="0" err="1">
                <a:sym typeface="Wingdings" panose="05000000000000000000" pitchFamily="2" charset="2"/>
              </a:rPr>
              <a:t>env.action_spac</a:t>
            </a:r>
            <a:r>
              <a:rPr lang="en-US" altLang="ko-KR" sz="2000" dirty="0">
                <a:sym typeface="Wingdings" panose="05000000000000000000" pitchFamily="2" charset="2"/>
              </a:rPr>
              <a:t>() </a:t>
            </a:r>
            <a:r>
              <a:rPr lang="ko-KR" altLang="en-US" sz="2000" dirty="0">
                <a:sym typeface="Wingdings" panose="05000000000000000000" pitchFamily="2" charset="2"/>
              </a:rPr>
              <a:t>라는 메소드로 전체 </a:t>
            </a:r>
            <a:r>
              <a:rPr lang="en-US" altLang="ko-KR" sz="2000" dirty="0">
                <a:sym typeface="Wingdings" panose="05000000000000000000" pitchFamily="2" charset="2"/>
              </a:rPr>
              <a:t>action space</a:t>
            </a:r>
            <a:r>
              <a:rPr lang="ko-KR" altLang="en-US" sz="2000" dirty="0">
                <a:sym typeface="Wingdings" panose="05000000000000000000" pitchFamily="2" charset="2"/>
              </a:rPr>
              <a:t>를 확인함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4044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Agent – </a:t>
            </a:r>
            <a:r>
              <a:rPr lang="en-US" altLang="ko-KR" dirty="0" err="1"/>
              <a:t>Envrionment</a:t>
            </a:r>
            <a:r>
              <a:rPr lang="en-US" altLang="ko-KR" dirty="0"/>
              <a:t> </a:t>
            </a:r>
            <a:r>
              <a:rPr lang="ko-KR" altLang="en-US" dirty="0"/>
              <a:t>연결 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8B56D-04CA-48C7-98F1-13EB6FD348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4945" y="1192119"/>
            <a:ext cx="5904655" cy="51172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#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전체 </a:t>
            </a:r>
            <a:r>
              <a:rPr lang="en-US" altLang="ko-KR" dirty="0"/>
              <a:t>observation space print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4910F-3DDB-43AD-9367-E783375A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837251"/>
            <a:ext cx="2632793" cy="56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476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Agent – </a:t>
            </a:r>
            <a:r>
              <a:rPr lang="en-US" altLang="ko-KR" dirty="0" err="1"/>
              <a:t>Envrionment</a:t>
            </a:r>
            <a:r>
              <a:rPr lang="en-US" altLang="ko-KR" dirty="0"/>
              <a:t> </a:t>
            </a:r>
            <a:r>
              <a:rPr lang="ko-KR" altLang="en-US" dirty="0"/>
              <a:t>연결 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8B56D-04CA-48C7-98F1-13EB6FD348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10907"/>
            <a:ext cx="5904655" cy="56166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#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전체 </a:t>
            </a:r>
            <a:r>
              <a:rPr lang="en-US" altLang="ko-KR" dirty="0"/>
              <a:t>action space print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5A90D1-15A4-429C-BF3F-6AF35891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40768"/>
            <a:ext cx="427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518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향후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environment</a:t>
            </a:r>
            <a:r>
              <a:rPr lang="ko-KR" altLang="en-US" dirty="0"/>
              <a:t> 데이터 </a:t>
            </a:r>
            <a:r>
              <a:rPr lang="en-US" altLang="ko-KR" dirty="0"/>
              <a:t>– agent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 데이터에 강화학습 알고리즘 적용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데이터를 분석하여 신경망을 구현 </a:t>
            </a:r>
            <a:r>
              <a:rPr lang="en-US" altLang="ko-KR" sz="2000" dirty="0">
                <a:sym typeface="Wingdings" panose="05000000000000000000" pitchFamily="2" charset="2"/>
              </a:rPr>
              <a:t>&amp; </a:t>
            </a:r>
            <a:r>
              <a:rPr lang="ko-KR" altLang="en-US" sz="2000" dirty="0">
                <a:sym typeface="Wingdings" panose="05000000000000000000" pitchFamily="2" charset="2"/>
              </a:rPr>
              <a:t>신경망에 입력시키기 위해 데이터 조작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프로게이머에게 승리한 </a:t>
            </a:r>
            <a:r>
              <a:rPr lang="en-US" altLang="ko-KR" dirty="0" err="1"/>
              <a:t>Deepmind</a:t>
            </a:r>
            <a:r>
              <a:rPr lang="ko-KR" altLang="en-US" dirty="0"/>
              <a:t>의 </a:t>
            </a:r>
            <a:r>
              <a:rPr lang="en-US" altLang="ko-KR" dirty="0"/>
              <a:t>Alpha star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다른 스타크래프트 인공지능 구현 방법 조사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4214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BWAPI</a:t>
            </a:r>
            <a:r>
              <a:rPr lang="ko-KR" altLang="en-US" dirty="0"/>
              <a:t>와 </a:t>
            </a:r>
            <a:r>
              <a:rPr lang="en-US" altLang="ko-KR" dirty="0" err="1"/>
              <a:t>tensorflow</a:t>
            </a:r>
            <a:r>
              <a:rPr lang="ko-KR" altLang="en-US" dirty="0"/>
              <a:t>를 함께 사용하는데 어려움이 있었음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BWAPI</a:t>
            </a:r>
            <a:r>
              <a:rPr lang="ko-KR" altLang="en-US" dirty="0"/>
              <a:t>대신 </a:t>
            </a:r>
            <a:r>
              <a:rPr lang="en-US" altLang="ko-KR" dirty="0"/>
              <a:t>PYSC2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Pysc2</a:t>
            </a:r>
            <a:r>
              <a:rPr lang="ko-KR" altLang="en-US" dirty="0"/>
              <a:t>의 기본코드를 </a:t>
            </a:r>
            <a:r>
              <a:rPr lang="en-US" altLang="ko-KR" dirty="0" err="1"/>
              <a:t>random_agent</a:t>
            </a:r>
            <a:r>
              <a:rPr lang="ko-KR" altLang="en-US" dirty="0"/>
              <a:t>를 </a:t>
            </a:r>
            <a:r>
              <a:rPr lang="ko-KR" altLang="en-US" dirty="0" err="1"/>
              <a:t>사용해봄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Terran_agent</a:t>
            </a:r>
            <a:r>
              <a:rPr lang="ko-KR" altLang="en-US" dirty="0"/>
              <a:t>를 새로 만들고 </a:t>
            </a:r>
            <a:r>
              <a:rPr lang="en-US" altLang="ko-KR" dirty="0"/>
              <a:t>pysc2</a:t>
            </a:r>
            <a:r>
              <a:rPr lang="ko-KR" altLang="en-US" dirty="0"/>
              <a:t>에서 제공하는 명령들을 </a:t>
            </a:r>
            <a:r>
              <a:rPr lang="ko-KR" altLang="en-US" dirty="0" err="1"/>
              <a:t>사용해봄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코드에서 </a:t>
            </a:r>
            <a:r>
              <a:rPr lang="en-US" altLang="ko-KR" dirty="0"/>
              <a:t>agent</a:t>
            </a:r>
            <a:r>
              <a:rPr lang="ko-KR" altLang="en-US" dirty="0"/>
              <a:t>와 </a:t>
            </a:r>
            <a:r>
              <a:rPr lang="ko-KR" altLang="en-US" dirty="0" err="1"/>
              <a:t>게임환경간의</a:t>
            </a:r>
            <a:r>
              <a:rPr lang="ko-KR" altLang="en-US" dirty="0"/>
              <a:t> 데이터 교환을 분석함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8B56D-04CA-48C7-98F1-13EB6FD348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DeepMind</a:t>
            </a:r>
            <a:r>
              <a:rPr lang="ko-KR" altLang="en-US" dirty="0"/>
              <a:t>에서 만든 스타크래프트 </a:t>
            </a:r>
            <a:r>
              <a:rPr lang="en-US" altLang="ko-KR" dirty="0"/>
              <a:t>2 </a:t>
            </a:r>
            <a:r>
              <a:rPr lang="ko-KR" altLang="en-US" dirty="0"/>
              <a:t>학습 환경</a:t>
            </a:r>
            <a:endParaRPr lang="en-US" altLang="ko-KR" dirty="0"/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오픈소스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이전에 진행하던 </a:t>
            </a:r>
            <a:r>
              <a:rPr lang="en-US" altLang="ko-KR" dirty="0"/>
              <a:t>BWAPI</a:t>
            </a:r>
            <a:r>
              <a:rPr lang="ko-KR" altLang="en-US" dirty="0"/>
              <a:t>와 달리 </a:t>
            </a:r>
            <a:r>
              <a:rPr lang="en-US" altLang="ko-KR" dirty="0"/>
              <a:t>Python </a:t>
            </a:r>
            <a:r>
              <a:rPr lang="ko-KR" altLang="en-US" dirty="0"/>
              <a:t>만으로 설계 수행이 가능</a:t>
            </a:r>
            <a:r>
              <a:rPr lang="en-US" altLang="ko-KR" dirty="0"/>
              <a:t>.</a:t>
            </a:r>
          </a:p>
          <a:p>
            <a:pPr marL="59436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947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 </a:t>
            </a:r>
            <a:r>
              <a:rPr lang="ko-KR" altLang="en-US" dirty="0"/>
              <a:t>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Pysc2</a:t>
            </a:r>
            <a:r>
              <a:rPr lang="ko-KR" altLang="en-US" dirty="0"/>
              <a:t>를 사용에는 </a:t>
            </a:r>
            <a:r>
              <a:rPr lang="en-US" altLang="ko-KR" dirty="0"/>
              <a:t>python</a:t>
            </a:r>
            <a:r>
              <a:rPr lang="ko-KR" altLang="en-US" dirty="0"/>
              <a:t>이 필요함</a:t>
            </a:r>
            <a:endParaRPr lang="en-US" altLang="ko-KR" dirty="0"/>
          </a:p>
          <a:p>
            <a:r>
              <a:rPr lang="ko-KR" altLang="en-US" dirty="0"/>
              <a:t>실행창에서 </a:t>
            </a:r>
            <a:r>
              <a:rPr lang="en-US" altLang="ko-KR" dirty="0"/>
              <a:t>python –m pysc2.bing.agent –map Simple64</a:t>
            </a:r>
            <a:r>
              <a:rPr lang="ko-KR" altLang="en-US" dirty="0"/>
              <a:t> 으로 </a:t>
            </a:r>
            <a:r>
              <a:rPr lang="en-US" altLang="ko-KR" dirty="0"/>
              <a:t>Simple64 </a:t>
            </a:r>
            <a:r>
              <a:rPr lang="ko-KR" altLang="en-US" dirty="0" err="1"/>
              <a:t>맵에서</a:t>
            </a:r>
            <a:r>
              <a:rPr lang="ko-KR" altLang="en-US" dirty="0"/>
              <a:t> 테스트를 할 수 있음</a:t>
            </a:r>
            <a:endParaRPr lang="en-US" altLang="ko-KR" dirty="0"/>
          </a:p>
          <a:p>
            <a:r>
              <a:rPr lang="en-US" altLang="ko-KR" dirty="0"/>
              <a:t>Pysc2</a:t>
            </a:r>
            <a:r>
              <a:rPr lang="ko-KR" altLang="en-US" dirty="0"/>
              <a:t>에는 </a:t>
            </a:r>
            <a:r>
              <a:rPr lang="en-US" altLang="ko-KR" dirty="0" err="1"/>
              <a:t>random_agent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scripted_agent</a:t>
            </a:r>
            <a:r>
              <a:rPr lang="ko-KR" altLang="en-US" dirty="0"/>
              <a:t>등 </a:t>
            </a:r>
            <a:r>
              <a:rPr lang="en-US" altLang="ko-KR" dirty="0"/>
              <a:t>agent</a:t>
            </a:r>
            <a:r>
              <a:rPr lang="ko-KR" altLang="en-US" dirty="0"/>
              <a:t>가 몇가지 있음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 err="1"/>
              <a:t>random_agent</a:t>
            </a:r>
            <a:r>
              <a:rPr lang="ko-KR" altLang="en-US" dirty="0"/>
              <a:t>를 사용하며 게임내에서 내릴 수 있는 모든 명령을 랜덤으로 계속 사용하여 정상적으로 게임이 진행되지는 않는다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Scripted_agent</a:t>
            </a:r>
            <a:r>
              <a:rPr lang="ko-KR" altLang="en-US" dirty="0"/>
              <a:t>는 </a:t>
            </a:r>
            <a:r>
              <a:rPr lang="ko-KR" altLang="en-US" dirty="0" err="1"/>
              <a:t>자원수집등에</a:t>
            </a:r>
            <a:r>
              <a:rPr lang="ko-KR" altLang="en-US" dirty="0"/>
              <a:t> 사용할 수 있었음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6212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 </a:t>
            </a:r>
            <a:r>
              <a:rPr lang="ko-KR" altLang="en-US" dirty="0"/>
              <a:t>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Random_agent</a:t>
            </a:r>
            <a:r>
              <a:rPr lang="ko-KR" altLang="en-US" dirty="0"/>
              <a:t>실행한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2AB31-53C8-466F-9EC0-F8B2A34E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32" y="1792638"/>
            <a:ext cx="5796136" cy="422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053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정상적인 명령을 내리기 위해서 여러가지 명령들을 사용하는 방법을 찾기 위해서 코드를 수정하며 다른 명령들을 실행시켜 보았음</a:t>
            </a:r>
            <a:endParaRPr lang="en-US" altLang="ko-KR" dirty="0"/>
          </a:p>
          <a:p>
            <a:r>
              <a:rPr lang="en-US" altLang="ko-KR" dirty="0" err="1"/>
              <a:t>Terran_agent</a:t>
            </a:r>
            <a:r>
              <a:rPr lang="ko-KR" altLang="en-US" dirty="0"/>
              <a:t>라는 새로운 </a:t>
            </a:r>
            <a:r>
              <a:rPr lang="en-US" altLang="ko-KR" dirty="0"/>
              <a:t>agent</a:t>
            </a:r>
            <a:r>
              <a:rPr lang="ko-KR" altLang="en-US" dirty="0"/>
              <a:t>를 만들고 여러가지 명령들을 </a:t>
            </a:r>
            <a:r>
              <a:rPr lang="ko-KR" altLang="en-US" dirty="0" err="1"/>
              <a:t>사용해봄</a:t>
            </a:r>
            <a:endParaRPr lang="en-US" altLang="ko-KR" dirty="0"/>
          </a:p>
          <a:p>
            <a:r>
              <a:rPr lang="ko-KR" altLang="en-US" dirty="0"/>
              <a:t>유닛의 선택방법과 현재 화면내에서 원하는 위치에 구조물을 짓는 방법을 찾음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2971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</a:t>
            </a:r>
            <a:r>
              <a:rPr lang="ko-KR" altLang="en-US" dirty="0"/>
              <a:t>사용 </a:t>
            </a:r>
            <a:r>
              <a:rPr lang="en-US" altLang="ko-KR" dirty="0"/>
              <a:t>– </a:t>
            </a:r>
            <a:r>
              <a:rPr lang="en-US" altLang="ko-KR" dirty="0" err="1"/>
              <a:t>terran_agent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Terran_agent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1E10A4-E9FD-409D-A963-87C31288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93" y="1412776"/>
            <a:ext cx="769361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172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</a:t>
            </a:r>
            <a:r>
              <a:rPr lang="ko-KR" altLang="en-US" dirty="0"/>
              <a:t>사용 </a:t>
            </a:r>
            <a:r>
              <a:rPr lang="en-US" altLang="ko-KR" dirty="0"/>
              <a:t>– </a:t>
            </a:r>
            <a:r>
              <a:rPr lang="en-US" altLang="ko-KR" dirty="0" err="1"/>
              <a:t>terran_agent</a:t>
            </a:r>
            <a:r>
              <a:rPr lang="ko-KR" altLang="en-US" dirty="0"/>
              <a:t>의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선택된 유닛이 </a:t>
            </a:r>
            <a:r>
              <a:rPr lang="en-US" altLang="ko-KR" dirty="0" err="1"/>
              <a:t>scv</a:t>
            </a:r>
            <a:r>
              <a:rPr lang="ko-KR" altLang="en-US" dirty="0"/>
              <a:t>가 아니라면 </a:t>
            </a:r>
            <a:r>
              <a:rPr lang="en-US" altLang="ko-KR" dirty="0" err="1"/>
              <a:t>scv</a:t>
            </a:r>
            <a:r>
              <a:rPr lang="ko-KR" altLang="en-US" dirty="0"/>
              <a:t>를 선택하고 현재화면의 </a:t>
            </a:r>
            <a:r>
              <a:rPr lang="ko-KR" altLang="en-US" dirty="0" err="1"/>
              <a:t>랜덤한</a:t>
            </a:r>
            <a:r>
              <a:rPr lang="ko-KR" altLang="en-US" dirty="0"/>
              <a:t> 위치에 보급고를 건설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E5EBE-F19D-456B-B748-3CE066FC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2132856"/>
            <a:ext cx="5688632" cy="41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054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980-F60D-4648-B74C-9B377A34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PYSC2 – </a:t>
            </a:r>
            <a:r>
              <a:rPr lang="ko-KR" altLang="en-US" dirty="0"/>
              <a:t>코드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5D87C-732B-47E9-8F4D-3CB32BB3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07074-DE63-4F19-A15C-E2B329ACC0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11760" y="1091518"/>
            <a:ext cx="6336704" cy="528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# agents, env </a:t>
            </a:r>
            <a:r>
              <a:rPr lang="ko-KR" altLang="en-US" b="1" dirty="0"/>
              <a:t>폴더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: </a:t>
            </a:r>
            <a:r>
              <a:rPr lang="ko-KR" altLang="en-US" dirty="0"/>
              <a:t>게임 훈련과 직접적인 관련이 있는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코드가 존재하는 폴더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b="1" dirty="0"/>
              <a:t>agents/base_agent.py</a:t>
            </a:r>
          </a:p>
          <a:p>
            <a:pPr marL="0" indent="0">
              <a:buNone/>
            </a:pPr>
            <a:r>
              <a:rPr lang="en-US" altLang="ko-KR" dirty="0"/>
              <a:t>   : </a:t>
            </a:r>
            <a:r>
              <a:rPr lang="ko-KR" altLang="en-US" dirty="0"/>
              <a:t>기본 </a:t>
            </a:r>
            <a:r>
              <a:rPr lang="en-US" altLang="ko-KR" dirty="0"/>
              <a:t>agent</a:t>
            </a:r>
            <a:r>
              <a:rPr lang="ko-KR" altLang="en-US" dirty="0"/>
              <a:t>인 </a:t>
            </a:r>
            <a:r>
              <a:rPr lang="en-US" altLang="ko-KR" dirty="0" err="1"/>
              <a:t>BaseAgent</a:t>
            </a:r>
            <a:r>
              <a:rPr lang="en-US" altLang="ko-KR" dirty="0"/>
              <a:t> class</a:t>
            </a:r>
            <a:r>
              <a:rPr lang="ko-KR" altLang="en-US" dirty="0"/>
              <a:t>가 존재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그외의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_agent.py </a:t>
            </a:r>
            <a:r>
              <a:rPr lang="ko-KR" altLang="en-US" dirty="0">
                <a:sym typeface="Wingdings" panose="05000000000000000000" pitchFamily="2" charset="2"/>
              </a:rPr>
              <a:t>파일은 </a:t>
            </a:r>
            <a:r>
              <a:rPr lang="en-US" altLang="ko-KR" dirty="0" err="1">
                <a:sym typeface="Wingdings" panose="05000000000000000000" pitchFamily="2" charset="2"/>
              </a:rPr>
              <a:t>base_agent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상속하여 커스텀 된 </a:t>
            </a:r>
            <a:r>
              <a:rPr lang="en-US" altLang="ko-KR" dirty="0">
                <a:sym typeface="Wingdings" panose="05000000000000000000" pitchFamily="2" charset="2"/>
              </a:rPr>
              <a:t>agent.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terran_agent.py </a:t>
            </a:r>
            <a:r>
              <a:rPr lang="ko-KR" altLang="en-US" dirty="0">
                <a:sym typeface="Wingdings" panose="05000000000000000000" pitchFamily="2" charset="2"/>
              </a:rPr>
              <a:t>이 현재 작업 중인 </a:t>
            </a:r>
            <a:r>
              <a:rPr lang="en-US" altLang="ko-KR" dirty="0">
                <a:sym typeface="Wingdings" panose="05000000000000000000" pitchFamily="2" charset="2"/>
              </a:rPr>
              <a:t>agent.)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53FE48-486A-4DC7-863C-4AFD6D0B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79123"/>
            <a:ext cx="1743075" cy="2324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ACE356-7521-4DB0-B3D5-B4F77A3F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3771791"/>
            <a:ext cx="1933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8744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1809</TotalTime>
  <Words>719</Words>
  <Application>Microsoft Office PowerPoint</Application>
  <PresentationFormat>화면 슬라이드 쇼(4:3)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Wingdings</vt:lpstr>
      <vt:lpstr>Wingdings 3</vt:lpstr>
      <vt:lpstr>Template</vt:lpstr>
      <vt:lpstr>설계 진행 보고 회의</vt:lpstr>
      <vt:lpstr>진행 사항</vt:lpstr>
      <vt:lpstr>PYSC2 </vt:lpstr>
      <vt:lpstr>PYSC2 환경설정</vt:lpstr>
      <vt:lpstr>PYSC2 환경설정</vt:lpstr>
      <vt:lpstr>Pysc2사용</vt:lpstr>
      <vt:lpstr>Pysc2사용 – terran_agent</vt:lpstr>
      <vt:lpstr>Pysc2사용 – terran_agent의 동작</vt:lpstr>
      <vt:lpstr>PYSC2 – 코드 구조</vt:lpstr>
      <vt:lpstr>PYSC2 – 코드 구조</vt:lpstr>
      <vt:lpstr>PYSC2 – 코드 분석(AGENT 부분)</vt:lpstr>
      <vt:lpstr>PYSC2 – 설계 기본 방향</vt:lpstr>
      <vt:lpstr> Agent – Envrionment 연결 코드 분석</vt:lpstr>
      <vt:lpstr> Agent – Envrionment 연결 코드 분석</vt:lpstr>
      <vt:lpstr> Agent – Envrionment 연결 코드 분석</vt:lpstr>
      <vt:lpstr> Agent – Envrionment 연결 코드 분석</vt:lpstr>
      <vt:lpstr> 향후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179</cp:revision>
  <cp:lastPrinted>2015-02-16T02:52:36Z</cp:lastPrinted>
  <dcterms:created xsi:type="dcterms:W3CDTF">2015-02-07T01:39:42Z</dcterms:created>
  <dcterms:modified xsi:type="dcterms:W3CDTF">2020-03-20T02:44:25Z</dcterms:modified>
</cp:coreProperties>
</file>