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9"/>
  </p:notesMasterIdLst>
  <p:handoutMasterIdLst>
    <p:handoutMasterId r:id="rId10"/>
  </p:handoutMasterIdLst>
  <p:sldIdLst>
    <p:sldId id="256" r:id="rId2"/>
    <p:sldId id="312" r:id="rId3"/>
    <p:sldId id="313" r:id="rId4"/>
    <p:sldId id="317" r:id="rId5"/>
    <p:sldId id="320" r:id="rId6"/>
    <p:sldId id="318" r:id="rId7"/>
    <p:sldId id="319" r:id="rId8"/>
  </p:sldIdLst>
  <p:sldSz cx="9144000" cy="6858000" type="screen4x3"/>
  <p:notesSz cx="6791325" cy="99218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 userDrawn="1">
          <p15:clr>
            <a:srgbClr val="A4A3A4"/>
          </p15:clr>
        </p15:guide>
        <p15:guide id="2" pos="213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0070C0"/>
    <a:srgbClr val="21B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76448" autoAdjust="0"/>
  </p:normalViewPr>
  <p:slideViewPr>
    <p:cSldViewPr>
      <p:cViewPr varScale="1">
        <p:scale>
          <a:sx n="65" d="100"/>
          <a:sy n="65" d="100"/>
        </p:scale>
        <p:origin x="2126" y="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3864" y="96"/>
      </p:cViewPr>
      <p:guideLst>
        <p:guide orient="horz" pos="3125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6846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6FABB-D07F-40CE-9577-0F5997754051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6846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7434D-D3C1-423B-9771-64B85E3A7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23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6846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B8250-2CF3-4785-A3E9-9A4E97CB276A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133" y="4712891"/>
            <a:ext cx="5433060" cy="446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6846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D5CB3-D38A-4DA6-8703-D544B68AD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4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D5CB3-D38A-4DA6-8703-D544B68ADB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419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D5CB3-D38A-4DA6-8703-D544B68ADB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326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D5CB3-D38A-4DA6-8703-D544B68ADB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017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D5CB3-D38A-4DA6-8703-D544B68ADB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98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6864" cy="1638672"/>
          </a:xfrm>
        </p:spPr>
        <p:txBody>
          <a:bodyPr anchor="ctr" anchorCtr="0">
            <a:normAutofit/>
          </a:bodyPr>
          <a:lstStyle>
            <a:lvl1pPr algn="ctr">
              <a:defRPr sz="4400" b="1" cap="small" baseline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7776864" cy="7920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 i="0">
                <a:ln w="3175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2EE06D8-16E0-4847-A7D6-30BB0749A315}" type="datetime4">
              <a:rPr lang="en-US" altLang="ko-KR" sz="1400" b="0" i="0" smtClean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pPr algn="r"/>
              <a:t>May 29, 2020</a:t>
            </a:fld>
            <a:r>
              <a:rPr lang="en-US" altLang="ko-KR" sz="1400" b="0" i="0" dirty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/ KOREA AEROSPACE UNIVERSITY</a:t>
            </a:r>
            <a:endParaRPr lang="ko-KR" altLang="en-US" sz="1800" b="0" i="1" dirty="0"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8928992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6" name="내용 개체 틀 7"/>
          <p:cNvSpPr>
            <a:spLocks noGrp="1"/>
          </p:cNvSpPr>
          <p:nvPr>
            <p:ph sz="quarter" idx="10"/>
          </p:nvPr>
        </p:nvSpPr>
        <p:spPr>
          <a:xfrm>
            <a:off x="4572000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  <a:ln>
            <a:noFill/>
          </a:ln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41608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07505" y="847304"/>
            <a:ext cx="8928992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 userDrawn="1"/>
        </p:nvSpPr>
        <p:spPr bwMode="auto">
          <a:xfrm>
            <a:off x="107505" y="836712"/>
            <a:ext cx="8928992" cy="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800" b="1" i="1" dirty="0"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6864" cy="504056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설계 진행 보고</a:t>
            </a:r>
            <a:r>
              <a:rPr lang="en-US" altLang="ko-KR" sz="2800" dirty="0"/>
              <a:t> </a:t>
            </a:r>
            <a:r>
              <a:rPr lang="ko-KR" altLang="en-US" sz="2800" dirty="0"/>
              <a:t>회의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567152"/>
              </p:ext>
            </p:extLst>
          </p:nvPr>
        </p:nvGraphicFramePr>
        <p:xfrm>
          <a:off x="251520" y="836712"/>
          <a:ext cx="8640960" cy="4536215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참석자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김범준</a:t>
                      </a:r>
                      <a:r>
                        <a:rPr lang="en-US" altLang="ko-KR" sz="1800" dirty="0"/>
                        <a:t>( 2015124035 )</a:t>
                      </a:r>
                    </a:p>
                    <a:p>
                      <a:pPr latinLnBrk="1"/>
                      <a:r>
                        <a:rPr lang="ko-KR" altLang="en-US" sz="1800" dirty="0"/>
                        <a:t>이태형</a:t>
                      </a:r>
                      <a:r>
                        <a:rPr lang="en-US" altLang="ko-KR" sz="1800" dirty="0"/>
                        <a:t>( 2015124176 )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일시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장소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2020</a:t>
                      </a:r>
                      <a:r>
                        <a:rPr lang="ko-KR" altLang="en-US" sz="1800" dirty="0"/>
                        <a:t>년 </a:t>
                      </a:r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월 </a:t>
                      </a:r>
                      <a:r>
                        <a:rPr lang="en-US" altLang="ko-KR" sz="1800" dirty="0"/>
                        <a:t>28</a:t>
                      </a:r>
                      <a:r>
                        <a:rPr lang="ko-KR" altLang="en-US" sz="1800" dirty="0"/>
                        <a:t>일 오후 </a:t>
                      </a:r>
                      <a:r>
                        <a:rPr lang="en-US" altLang="ko-KR" sz="1800" dirty="0"/>
                        <a:t>8</a:t>
                      </a:r>
                      <a:r>
                        <a:rPr lang="ko-KR" altLang="en-US" sz="1800" dirty="0"/>
                        <a:t>시 </a:t>
                      </a:r>
                      <a:r>
                        <a:rPr lang="en-US" altLang="ko-KR" sz="1800" dirty="0"/>
                        <a:t>0</a:t>
                      </a:r>
                      <a:r>
                        <a:rPr lang="ko-KR" altLang="en-US" sz="1800" dirty="0"/>
                        <a:t>분 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/>
                        <a:t>화상 회의</a:t>
                      </a:r>
                      <a:endParaRPr lang="en-US" altLang="ko-K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9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진행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의결 사항</a:t>
                      </a:r>
                      <a:r>
                        <a:rPr lang="ko-KR" altLang="en-US" sz="1800" baseline="0" dirty="0"/>
                        <a:t> 요약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arenR"/>
                      </a:pPr>
                      <a:r>
                        <a:rPr lang="ko-KR" altLang="en-US" dirty="0"/>
                        <a:t>게임 데이터 수집</a:t>
                      </a:r>
                    </a:p>
                    <a:p>
                      <a:pPr marL="457200" indent="-457200">
                        <a:buFont typeface="+mj-lt"/>
                        <a:buAutoNum type="arabicParenR"/>
                      </a:pPr>
                      <a:r>
                        <a:rPr lang="ko-KR" altLang="en-US" dirty="0"/>
                        <a:t>지도학습 실시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0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지도교수 의견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algn="r" latinLnBrk="1"/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인</a:t>
                      </a:r>
                      <a:r>
                        <a:rPr lang="en-US" altLang="ko-KR" sz="1800" dirty="0"/>
                        <a:t>)</a:t>
                      </a:r>
                    </a:p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6053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3A6AD-E6E6-4C73-AF3F-2C3B67CD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4C932-4558-420D-8284-5AF39798A6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ko-KR" altLang="en-US" dirty="0"/>
              <a:t>게임 데이터 수집</a:t>
            </a:r>
          </a:p>
          <a:p>
            <a:pPr marL="457200" indent="-457200">
              <a:buFont typeface="+mj-lt"/>
              <a:buAutoNum type="arabicParenR"/>
            </a:pPr>
            <a:r>
              <a:rPr lang="ko-KR" altLang="en-US" dirty="0"/>
              <a:t>지도학습 실시</a:t>
            </a:r>
            <a:endParaRPr lang="en-US" altLang="ko-KR" dirty="0"/>
          </a:p>
          <a:p>
            <a:pPr marL="457200" indent="-457200">
              <a:buFont typeface="+mj-lt"/>
              <a:buAutoNum type="arabicParenR"/>
            </a:pPr>
            <a:r>
              <a:rPr lang="ko-KR" altLang="en-US" dirty="0"/>
              <a:t>학습 속도 문제 분석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837CE1-0AF5-4FF5-AA58-90AC14999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316027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834E-B053-4794-BDE0-1336B242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게임 데이터 수집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CEB8C-2F30-45F6-8D95-B7E3DCFF67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스타</a:t>
            </a:r>
            <a:r>
              <a:rPr lang="en-US" altLang="ko-KR" dirty="0"/>
              <a:t>2 </a:t>
            </a:r>
            <a:r>
              <a:rPr lang="ko-KR" altLang="en-US" dirty="0"/>
              <a:t>개발사 블리자드에서 게임 </a:t>
            </a:r>
            <a:r>
              <a:rPr lang="ko-KR" altLang="en-US" dirty="0" err="1"/>
              <a:t>버전별</a:t>
            </a:r>
            <a:r>
              <a:rPr lang="ko-KR" altLang="en-US" dirty="0"/>
              <a:t> </a:t>
            </a:r>
            <a:r>
              <a:rPr lang="en-US" altLang="ko-KR" dirty="0"/>
              <a:t>replay </a:t>
            </a:r>
            <a:r>
              <a:rPr lang="ko-KR" altLang="en-US" dirty="0"/>
              <a:t>파일 다운로드 </a:t>
            </a:r>
            <a:r>
              <a:rPr lang="en-US" altLang="ko-KR" dirty="0"/>
              <a:t>API </a:t>
            </a:r>
            <a:r>
              <a:rPr lang="ko-KR" altLang="en-US" dirty="0"/>
              <a:t>를 제공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</a:t>
            </a:r>
            <a:r>
              <a:rPr lang="en-US" altLang="ko-KR" dirty="0"/>
              <a:t>API</a:t>
            </a:r>
            <a:r>
              <a:rPr lang="ko-KR" altLang="en-US" dirty="0"/>
              <a:t>를 이용해서 게임 </a:t>
            </a:r>
            <a:r>
              <a:rPr lang="en-US" altLang="ko-KR" dirty="0"/>
              <a:t>replay </a:t>
            </a:r>
            <a:r>
              <a:rPr lang="ko-KR" altLang="en-US" dirty="0"/>
              <a:t>파일을 수집했다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실행이 되는 버전들이 있어서 테스트를 거쳐 실행이 잘되는 버전</a:t>
            </a:r>
            <a:r>
              <a:rPr lang="en-US" altLang="ko-KR" dirty="0"/>
              <a:t> 4.0.2 </a:t>
            </a:r>
            <a:r>
              <a:rPr lang="ko-KR" altLang="en-US" dirty="0"/>
              <a:t>을 찾아냈다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버전 </a:t>
            </a:r>
            <a:r>
              <a:rPr lang="en-US" altLang="ko-KR" dirty="0"/>
              <a:t>4.0.2 </a:t>
            </a:r>
            <a:r>
              <a:rPr lang="ko-KR" altLang="en-US" dirty="0"/>
              <a:t>데이터 </a:t>
            </a:r>
            <a:r>
              <a:rPr lang="en-US" altLang="ko-KR" dirty="0"/>
              <a:t>14</a:t>
            </a:r>
            <a:r>
              <a:rPr lang="ko-KR" altLang="en-US" dirty="0"/>
              <a:t>만개 수집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BA4D99-C25A-480C-B714-5B8E34A66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9334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834E-B053-4794-BDE0-1336B242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지도학습 진행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CEB8C-2F30-45F6-8D95-B7E3DCFF67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약 </a:t>
            </a:r>
            <a:r>
              <a:rPr lang="en-US" altLang="ko-KR" dirty="0"/>
              <a:t>48</a:t>
            </a:r>
            <a:r>
              <a:rPr lang="ko-KR" altLang="en-US" dirty="0"/>
              <a:t>시간 지도학습을 진행함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처음 </a:t>
            </a:r>
            <a:r>
              <a:rPr lang="en-US" altLang="ko-KR" dirty="0"/>
              <a:t>24</a:t>
            </a:r>
            <a:r>
              <a:rPr lang="ko-KR" altLang="en-US" dirty="0"/>
              <a:t>시간을 진행한 결과</a:t>
            </a:r>
            <a:endParaRPr lang="en-US" altLang="ko-KR" dirty="0"/>
          </a:p>
          <a:p>
            <a:pPr lvl="1"/>
            <a:r>
              <a:rPr lang="ko-KR" altLang="en-US" dirty="0"/>
              <a:t>학습된 리플레이 파일의 수 </a:t>
            </a:r>
            <a:r>
              <a:rPr lang="en-US" altLang="ko-KR" dirty="0"/>
              <a:t>86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r>
              <a:rPr lang="ko-KR" altLang="en-US" dirty="0"/>
              <a:t>학습된 네트워크로 게임을 시켜본 결과</a:t>
            </a:r>
            <a:r>
              <a:rPr lang="en-US" altLang="ko-KR" dirty="0"/>
              <a:t>, </a:t>
            </a:r>
            <a:r>
              <a:rPr lang="ko-KR" altLang="en-US" dirty="0"/>
              <a:t>특별한 차이를 얻지 못했음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종족을 고정시켜 </a:t>
            </a:r>
            <a:r>
              <a:rPr lang="en-US" altLang="ko-KR" dirty="0"/>
              <a:t>24</a:t>
            </a:r>
            <a:r>
              <a:rPr lang="ko-KR" altLang="en-US" dirty="0"/>
              <a:t>시간동안 추가로 학습시킴</a:t>
            </a:r>
            <a:endParaRPr lang="en-US" altLang="ko-KR" dirty="0"/>
          </a:p>
          <a:p>
            <a:pPr lvl="1"/>
            <a:r>
              <a:rPr lang="ko-KR" altLang="en-US" dirty="0"/>
              <a:t>학습된 리플레이 파일의 수 </a:t>
            </a:r>
            <a:r>
              <a:rPr lang="en-US" altLang="ko-KR" dirty="0"/>
              <a:t>83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r>
              <a:rPr lang="ko-KR" altLang="en-US" dirty="0"/>
              <a:t>학습된 네트워크로 </a:t>
            </a:r>
            <a:r>
              <a:rPr lang="en-US" altLang="ko-KR" dirty="0"/>
              <a:t>5</a:t>
            </a:r>
            <a:r>
              <a:rPr lang="ko-KR" altLang="en-US" dirty="0"/>
              <a:t>판의 테스트를 진행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여전히 상식적인 플레이를 보여주진 못했다</a:t>
            </a:r>
            <a:endParaRPr lang="en-US" altLang="ko-KR" dirty="0"/>
          </a:p>
          <a:p>
            <a:pPr lvl="2"/>
            <a:r>
              <a:rPr lang="ko-KR" altLang="en-US" dirty="0"/>
              <a:t>그나마 긍정적으로 해석할 수 있는 부분 </a:t>
            </a:r>
            <a:r>
              <a:rPr lang="en-US" altLang="ko-KR" dirty="0"/>
              <a:t>: 5</a:t>
            </a:r>
            <a:r>
              <a:rPr lang="ko-KR" altLang="en-US" dirty="0"/>
              <a:t>판의 테스트 중 </a:t>
            </a:r>
            <a:r>
              <a:rPr lang="en-US" altLang="ko-KR" dirty="0"/>
              <a:t>3</a:t>
            </a:r>
            <a:r>
              <a:rPr lang="ko-KR" altLang="en-US" dirty="0"/>
              <a:t>판에서 게임 초</a:t>
            </a:r>
            <a:r>
              <a:rPr lang="en-US" altLang="ko-KR" dirty="0"/>
              <a:t>-</a:t>
            </a:r>
            <a:r>
              <a:rPr lang="ko-KR" altLang="en-US" dirty="0"/>
              <a:t>중반에 일꾼 </a:t>
            </a:r>
            <a:r>
              <a:rPr lang="en-US" altLang="ko-KR" dirty="0"/>
              <a:t>2</a:t>
            </a:r>
            <a:r>
              <a:rPr lang="ko-KR" altLang="en-US" dirty="0"/>
              <a:t>마리를 선택해서 기지 외부로 보냄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그 외에는 의미 있어 보이는 플레이를 하지 못하고 패배함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BA4D99-C25A-480C-B714-5B8E34A66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238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4184C-09EC-4B09-8ACC-A324FFE2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학습 속도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76C04E-9051-4AC7-B85B-857706A6C05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현재 학습 속도 </a:t>
            </a:r>
            <a:r>
              <a:rPr lang="en-US" altLang="ko-KR" dirty="0"/>
              <a:t>: </a:t>
            </a:r>
            <a:r>
              <a:rPr lang="ko-KR" altLang="en-US" dirty="0"/>
              <a:t>하루에 </a:t>
            </a:r>
            <a:r>
              <a:rPr lang="en-US" altLang="ko-KR" dirty="0"/>
              <a:t>80</a:t>
            </a:r>
            <a:r>
              <a:rPr lang="ko-KR" altLang="en-US" dirty="0"/>
              <a:t>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남은 기간 한달 </a:t>
            </a:r>
            <a:r>
              <a:rPr lang="en-US" altLang="ko-KR" dirty="0"/>
              <a:t>30</a:t>
            </a:r>
            <a:r>
              <a:rPr lang="ko-KR" altLang="en-US" dirty="0"/>
              <a:t>일 동안 학습 시 </a:t>
            </a:r>
            <a:r>
              <a:rPr lang="en-US" altLang="ko-KR" dirty="0"/>
              <a:t>2400</a:t>
            </a:r>
            <a:r>
              <a:rPr lang="ko-KR" altLang="en-US" dirty="0"/>
              <a:t>판 학습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Alphastar</a:t>
            </a:r>
            <a:r>
              <a:rPr lang="ko-KR" altLang="en-US" dirty="0"/>
              <a:t>의 경우 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/>
              <a:t>총 </a:t>
            </a:r>
            <a:r>
              <a:rPr lang="en-US" altLang="ko-KR" dirty="0"/>
              <a:t>97</a:t>
            </a:r>
            <a:r>
              <a:rPr lang="ko-KR" altLang="en-US" dirty="0"/>
              <a:t>만개의 게임 학습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상위 </a:t>
            </a:r>
            <a:r>
              <a:rPr lang="en-US" altLang="ko-KR" dirty="0">
                <a:sym typeface="Wingdings" panose="05000000000000000000" pitchFamily="2" charset="2"/>
              </a:rPr>
              <a:t>16% </a:t>
            </a:r>
            <a:r>
              <a:rPr lang="en-US" altLang="ko-KR" dirty="0" err="1">
                <a:sym typeface="Wingdings" panose="05000000000000000000" pitchFamily="2" charset="2"/>
              </a:rPr>
              <a:t>mmr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달성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구체적인 학습 과정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몇 </a:t>
            </a:r>
            <a:r>
              <a:rPr lang="ko-KR" altLang="en-US" dirty="0" err="1">
                <a:sym typeface="Wingdings" panose="05000000000000000000" pitchFamily="2" charset="2"/>
              </a:rPr>
              <a:t>판째에</a:t>
            </a:r>
            <a:r>
              <a:rPr lang="ko-KR" altLang="en-US" dirty="0">
                <a:sym typeface="Wingdings" panose="05000000000000000000" pitchFamily="2" charset="2"/>
              </a:rPr>
              <a:t> 상위 몇 </a:t>
            </a:r>
            <a:r>
              <a:rPr lang="en-US" altLang="ko-KR" dirty="0">
                <a:sym typeface="Wingdings" panose="05000000000000000000" pitchFamily="2" charset="2"/>
              </a:rPr>
              <a:t>%</a:t>
            </a:r>
            <a:r>
              <a:rPr lang="ko-KR" altLang="en-US" dirty="0">
                <a:sym typeface="Wingdings" panose="05000000000000000000" pitchFamily="2" charset="2"/>
              </a:rPr>
              <a:t>를 달성했는지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274320" lvl="1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   는 공개하지 않아 정확히 알기 힘들지만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일반인 레벨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상위 </a:t>
            </a:r>
            <a:r>
              <a:rPr lang="en-US" altLang="ko-KR" dirty="0">
                <a:sym typeface="Wingdings" panose="05000000000000000000" pitchFamily="2" charset="2"/>
              </a:rPr>
              <a:t>60%)</a:t>
            </a:r>
            <a:r>
              <a:rPr lang="ko-KR" altLang="en-US" dirty="0">
                <a:sym typeface="Wingdings" panose="05000000000000000000" pitchFamily="2" charset="2"/>
              </a:rPr>
              <a:t>를 달성하는데 </a:t>
            </a:r>
            <a:r>
              <a:rPr lang="en-US" altLang="ko-KR" dirty="0">
                <a:sym typeface="Wingdings" panose="05000000000000000000" pitchFamily="2" charset="2"/>
              </a:rPr>
              <a:t>4</a:t>
            </a:r>
            <a:r>
              <a:rPr lang="ko-KR" altLang="en-US" dirty="0">
                <a:sym typeface="Wingdings" panose="05000000000000000000" pitchFamily="2" charset="2"/>
              </a:rPr>
              <a:t>만개 정도의 게임 훈련이 필요한 것으로 보인다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현재 학습 속도와 일정으로는 일반인 레벨에 도달하기도 힘들어 보이고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개선이 필요해 보인다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9AFE71-A3AF-4232-82CC-640399709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2543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834E-B053-4794-BDE0-1336B242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지도학습 진행 결과 개선할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CEB8C-2F30-45F6-8D95-B7E3DCFF67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Learning rate</a:t>
            </a:r>
            <a:r>
              <a:rPr lang="ko-KR" altLang="en-US" dirty="0"/>
              <a:t>등 파라미터 조정</a:t>
            </a:r>
            <a:endParaRPr lang="en-US" altLang="ko-KR" dirty="0"/>
          </a:p>
          <a:p>
            <a:pPr lvl="1"/>
            <a:r>
              <a:rPr lang="ko-KR" altLang="en-US" dirty="0"/>
              <a:t>학습이 거의 되지 않았는데 </a:t>
            </a:r>
            <a:r>
              <a:rPr lang="en-US" altLang="ko-KR" dirty="0"/>
              <a:t>learning rate</a:t>
            </a:r>
            <a:r>
              <a:rPr lang="ko-KR" altLang="en-US" dirty="0"/>
              <a:t>를 조정하여 높은 학습속도를 보여주는 적절할 </a:t>
            </a:r>
            <a:r>
              <a:rPr lang="en-US" altLang="ko-KR" dirty="0"/>
              <a:t>learning rate</a:t>
            </a:r>
            <a:r>
              <a:rPr lang="ko-KR" altLang="en-US" dirty="0"/>
              <a:t>를 찾아야함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학습속도 개선 필요</a:t>
            </a:r>
            <a:endParaRPr lang="en-US" altLang="ko-KR" dirty="0"/>
          </a:p>
          <a:p>
            <a:pPr lvl="1"/>
            <a:r>
              <a:rPr lang="ko-KR" altLang="en-US" dirty="0"/>
              <a:t>현재 하나의 </a:t>
            </a:r>
            <a:r>
              <a:rPr lang="en-US" altLang="ko-KR" dirty="0"/>
              <a:t>GPU</a:t>
            </a:r>
            <a:r>
              <a:rPr lang="ko-KR" altLang="en-US" dirty="0"/>
              <a:t>만 사용 중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두 개의 </a:t>
            </a:r>
            <a:r>
              <a:rPr lang="en-US" altLang="ko-KR" dirty="0"/>
              <a:t>GPU</a:t>
            </a:r>
            <a:r>
              <a:rPr lang="ko-KR" altLang="en-US" dirty="0"/>
              <a:t>를 모두 사용하도록 설정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네트워크 구조 개선</a:t>
            </a:r>
            <a:endParaRPr lang="en-US" altLang="ko-KR" dirty="0"/>
          </a:p>
          <a:p>
            <a:pPr lvl="1"/>
            <a:r>
              <a:rPr lang="ko-KR" altLang="en-US" dirty="0"/>
              <a:t>현재 네트워크</a:t>
            </a:r>
            <a:r>
              <a:rPr lang="en-US" altLang="ko-KR" dirty="0"/>
              <a:t>(DNN)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RNN(LSTM)</a:t>
            </a:r>
            <a:r>
              <a:rPr lang="ko-KR" altLang="en-US" dirty="0"/>
              <a:t>을 사용하여 이전의 상황과 현재 상황을 종합하여 </a:t>
            </a:r>
            <a:r>
              <a:rPr lang="en-US" altLang="ko-KR" dirty="0"/>
              <a:t>action</a:t>
            </a:r>
            <a:r>
              <a:rPr lang="ko-KR" altLang="en-US" dirty="0"/>
              <a:t>을 결정하도록 개선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일정 </a:t>
            </a:r>
            <a:r>
              <a:rPr lang="en-US" altLang="ko-KR" dirty="0" err="1"/>
              <a:t>mmr</a:t>
            </a:r>
            <a:r>
              <a:rPr lang="en-US" altLang="ko-KR" dirty="0"/>
              <a:t> </a:t>
            </a:r>
            <a:r>
              <a:rPr lang="ko-KR" altLang="en-US" dirty="0"/>
              <a:t>이상의 플레이어의</a:t>
            </a:r>
            <a:r>
              <a:rPr lang="en-US" altLang="ko-KR" dirty="0"/>
              <a:t> </a:t>
            </a:r>
            <a:r>
              <a:rPr lang="ko-KR" altLang="en-US" dirty="0"/>
              <a:t>데이터만 사용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래더</a:t>
            </a:r>
            <a:r>
              <a:rPr lang="ko-KR" altLang="en-US" dirty="0"/>
              <a:t> 게임의 다양한 리플레이 파일을 가져온 것으로 다양한 </a:t>
            </a:r>
            <a:r>
              <a:rPr lang="en-US" altLang="ko-KR" dirty="0" err="1"/>
              <a:t>mmr</a:t>
            </a:r>
            <a:r>
              <a:rPr lang="ko-KR" altLang="en-US" dirty="0"/>
              <a:t>의 플레이어들이 플레이한 것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일정 </a:t>
            </a:r>
            <a:r>
              <a:rPr lang="en-US" altLang="ko-KR" dirty="0" err="1"/>
              <a:t>mmr</a:t>
            </a:r>
            <a:r>
              <a:rPr lang="en-US" altLang="ko-KR" dirty="0"/>
              <a:t> </a:t>
            </a:r>
            <a:r>
              <a:rPr lang="ko-KR" altLang="en-US" dirty="0"/>
              <a:t>이상의 플레이어가 플레이한 게임의 리플레이만을 사용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BA4D99-C25A-480C-B714-5B8E34A66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98473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77EF9-0096-4568-94FE-CC2BE6AB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주 진행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8CE603-3C56-4356-A239-A7657A70E9B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특정 </a:t>
            </a:r>
            <a:r>
              <a:rPr lang="en-US" altLang="ko-KR" dirty="0" err="1"/>
              <a:t>mmr</a:t>
            </a:r>
            <a:r>
              <a:rPr lang="ko-KR" altLang="en-US" dirty="0"/>
              <a:t>이상의 게임만 학습하도록 개선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GPU</a:t>
            </a:r>
            <a:r>
              <a:rPr lang="ko-KR" altLang="en-US" dirty="0"/>
              <a:t>를 사용할 수 있도록 개선</a:t>
            </a:r>
            <a:endParaRPr lang="en-US" altLang="ko-KR" dirty="0"/>
          </a:p>
          <a:p>
            <a:r>
              <a:rPr lang="en-US" altLang="ko-KR" dirty="0"/>
              <a:t>Learning rate</a:t>
            </a:r>
            <a:r>
              <a:rPr lang="ko-KR" altLang="en-US" dirty="0"/>
              <a:t>를 조정하여 지도학습을 계속 진행</a:t>
            </a:r>
            <a:endParaRPr lang="en-US" altLang="ko-KR" dirty="0"/>
          </a:p>
          <a:p>
            <a:r>
              <a:rPr lang="en-US" altLang="ko-KR" dirty="0"/>
              <a:t>RNN</a:t>
            </a:r>
            <a:r>
              <a:rPr lang="ko-KR" altLang="en-US" dirty="0"/>
              <a:t>을 사용하여 네트워크 개선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E4CD31-F388-4344-9A91-824952153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0426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C64492F7-79BF-44DF-8BCC-74EFA9C05948}" vid="{77E89E57-3961-4609-81E0-3C7A745317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회의록양식</Template>
  <TotalTime>3852</TotalTime>
  <Words>426</Words>
  <Application>Microsoft Office PowerPoint</Application>
  <PresentationFormat>화면 슬라이드 쇼(4:3)</PresentationFormat>
  <Paragraphs>81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Wingdings</vt:lpstr>
      <vt:lpstr>Wingdings 3</vt:lpstr>
      <vt:lpstr>Template</vt:lpstr>
      <vt:lpstr>설계 진행 보고 회의</vt:lpstr>
      <vt:lpstr>진행 사항</vt:lpstr>
      <vt:lpstr> 게임 데이터 수집</vt:lpstr>
      <vt:lpstr>지도학습 진행 결과</vt:lpstr>
      <vt:lpstr> 학습 속도 문제</vt:lpstr>
      <vt:lpstr>지도학습 진행 결과 개선할 점</vt:lpstr>
      <vt:lpstr>다음 주 진행 계획</vt:lpstr>
    </vt:vector>
  </TitlesOfParts>
  <Company>KAU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주간보고</dc:title>
  <dc:creator>Tae-Hwan Kim</dc:creator>
  <cp:lastModifiedBy>taehyung lee</cp:lastModifiedBy>
  <cp:revision>320</cp:revision>
  <cp:lastPrinted>2015-02-16T02:52:36Z</cp:lastPrinted>
  <dcterms:created xsi:type="dcterms:W3CDTF">2015-02-07T01:39:42Z</dcterms:created>
  <dcterms:modified xsi:type="dcterms:W3CDTF">2020-05-29T02:27:55Z</dcterms:modified>
</cp:coreProperties>
</file>