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2" r:id="rId3"/>
    <p:sldId id="313" r:id="rId4"/>
    <p:sldId id="320" r:id="rId5"/>
    <p:sldId id="329" r:id="rId6"/>
    <p:sldId id="322" r:id="rId7"/>
    <p:sldId id="324" r:id="rId8"/>
    <p:sldId id="323" r:id="rId9"/>
    <p:sldId id="325" r:id="rId10"/>
    <p:sldId id="326" r:id="rId11"/>
    <p:sldId id="327" r:id="rId12"/>
    <p:sldId id="328" r:id="rId13"/>
    <p:sldId id="319" r:id="rId14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8734" autoAdjust="0"/>
  </p:normalViewPr>
  <p:slideViewPr>
    <p:cSldViewPr>
      <p:cViewPr varScale="1">
        <p:scale>
          <a:sx n="76" d="100"/>
          <a:sy n="76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2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June 5,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200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03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dirty="0"/>
                        <a:t>시간이 오래 걸리는 이유에 대해 분석</a:t>
                      </a:r>
                      <a:endParaRPr lang="en-US" altLang="ko-KR" dirty="0"/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dirty="0"/>
                        <a:t>입력 데이터 수정</a:t>
                      </a:r>
                      <a:endParaRPr lang="en-US" altLang="ko-KR" dirty="0"/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dirty="0"/>
                        <a:t>네트워크 구조 수정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6E541-6DD1-41F3-B1E7-5571C732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8" y="151570"/>
            <a:ext cx="9145487" cy="684312"/>
          </a:xfrm>
        </p:spPr>
        <p:txBody>
          <a:bodyPr/>
          <a:lstStyle/>
          <a:p>
            <a:r>
              <a:rPr lang="ko-KR" altLang="en-US" dirty="0"/>
              <a:t> 네트워크 구조 수정 계획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FFD7-F686-4BBC-8EEB-49FCF6F8B1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117365"/>
            <a:ext cx="5688632" cy="5442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성능에 큰 영향을 주지 않는 요소 배제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285AA-B042-48A4-AD68-25256E842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FC30D-8D0D-43B3-9530-90A883DB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2" y="1661603"/>
            <a:ext cx="83915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03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36B69-2373-4B11-B387-E1577AC8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앞으로 만들 네트워크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B4DDC-0552-4610-ADA8-82AF8FFDE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9B6E6-AEE4-434C-8C94-E2EEE30C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/>
          <a:stretch/>
        </p:blipFill>
        <p:spPr>
          <a:xfrm>
            <a:off x="-5045" y="1052736"/>
            <a:ext cx="9143844" cy="52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01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4692-D82F-4F49-92FF-83D01C02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현재까지 진행상황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F895A-7860-4F68-A669-13E8896B0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98BA1-AAC6-4ADF-8B91-CE32E249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04"/>
            <a:ext cx="9144000" cy="50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38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77EF9-0096-4568-94FE-CC2BE6A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CE603-3C56-4356-A239-A7657A70E9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최대한 빨리 네트워크 구조 마무리 하기</a:t>
            </a:r>
            <a:endParaRPr lang="en-US" altLang="ko-KR" dirty="0"/>
          </a:p>
          <a:p>
            <a:r>
              <a:rPr lang="en-US" altLang="ko-KR" dirty="0"/>
              <a:t>MMR </a:t>
            </a:r>
            <a:r>
              <a:rPr lang="ko-KR" altLang="en-US" dirty="0"/>
              <a:t>낮은 리플레이 학습하지 않게 하기</a:t>
            </a:r>
            <a:endParaRPr lang="en-US" altLang="ko-KR" dirty="0"/>
          </a:p>
          <a:p>
            <a:r>
              <a:rPr lang="en-US" altLang="ko-KR" dirty="0"/>
              <a:t>GPU 2</a:t>
            </a:r>
            <a:r>
              <a:rPr lang="ko-KR" altLang="en-US" dirty="0"/>
              <a:t>개를 사용하도록 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4CD31-F388-4344-9A91-824952153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42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시간이 오래 걸리는 이유에 대해 분석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입력 데이터 수정</a:t>
            </a:r>
            <a:endParaRPr lang="en-US" altLang="ko-KR" dirty="0"/>
          </a:p>
          <a:p>
            <a:pPr marL="731520" lvl="1" indent="-457200">
              <a:buFont typeface="+mj-lt"/>
              <a:buAutoNum type="arabicParenR"/>
            </a:pPr>
            <a:r>
              <a:rPr lang="en-US" altLang="ko-KR" dirty="0"/>
              <a:t>Feature screen (</a:t>
            </a:r>
            <a:r>
              <a:rPr lang="ko-KR" altLang="en-US" dirty="0"/>
              <a:t>데이터 쓸데없이 크기만 함</a:t>
            </a:r>
            <a:r>
              <a:rPr lang="en-US" altLang="ko-KR" dirty="0"/>
              <a:t>) </a:t>
            </a:r>
            <a:r>
              <a:rPr lang="ko-KR" altLang="en-US" dirty="0"/>
              <a:t>버림</a:t>
            </a:r>
            <a:endParaRPr lang="en-US" altLang="ko-KR" dirty="0"/>
          </a:p>
          <a:p>
            <a:pPr marL="731520" lvl="1" indent="-457200">
              <a:buFont typeface="+mj-lt"/>
              <a:buAutoNum type="arabicParenR"/>
            </a:pPr>
            <a:r>
              <a:rPr lang="en-US" altLang="ko-KR" dirty="0"/>
              <a:t>Feature unit(Entity)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731520" lvl="1" indent="-457200">
              <a:buFont typeface="+mj-lt"/>
              <a:buAutoNum type="arabicParenR"/>
            </a:pP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네트워크 구조 수정</a:t>
            </a:r>
            <a:endParaRPr lang="en-US" altLang="ko-KR" dirty="0"/>
          </a:p>
          <a:p>
            <a:pPr marL="731520" lvl="1" indent="-457200">
              <a:buFont typeface="+mj-lt"/>
              <a:buAutoNum type="arabicParenR"/>
            </a:pPr>
            <a:r>
              <a:rPr lang="ko-KR" altLang="en-US" dirty="0"/>
              <a:t>알파스타의 네트워크 구조를 자세히 설명한 문서에 따라 구조 설계</a:t>
            </a:r>
            <a:endParaRPr lang="en-US" altLang="ko-KR" dirty="0"/>
          </a:p>
          <a:p>
            <a:pPr marL="731520" lvl="1" indent="-457200">
              <a:buFont typeface="+mj-lt"/>
              <a:buAutoNum type="arabicParenR"/>
            </a:pPr>
            <a:r>
              <a:rPr lang="ko-KR" altLang="en-US" dirty="0"/>
              <a:t>현재 일정상 성능에 중요한 역할을 하는 부분만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602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시간이 오래 걸리는 이유 분석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1step</a:t>
            </a:r>
            <a:r>
              <a:rPr lang="ko-KR" altLang="en-US" dirty="0"/>
              <a:t>이 계산되는데 </a:t>
            </a:r>
            <a:r>
              <a:rPr lang="en-US" altLang="ko-KR" dirty="0" err="1"/>
              <a:t>cpu</a:t>
            </a:r>
            <a:r>
              <a:rPr lang="ko-KR" altLang="en-US" dirty="0"/>
              <a:t>를 사용하여 데이터의 전처리에 걸리는 시간과 </a:t>
            </a:r>
            <a:r>
              <a:rPr lang="en-US" altLang="ko-KR" dirty="0" err="1"/>
              <a:t>gpu</a:t>
            </a:r>
            <a:r>
              <a:rPr lang="ko-KR" altLang="en-US" dirty="0"/>
              <a:t>를 사용하여 네트워크의 가중치를 업데이트 하는 시간을 측정</a:t>
            </a:r>
            <a:endParaRPr lang="en-US" altLang="ko-KR" dirty="0"/>
          </a:p>
          <a:p>
            <a:r>
              <a:rPr lang="en-US" altLang="ko-KR" dirty="0"/>
              <a:t>GPU: 0.048s</a:t>
            </a:r>
          </a:p>
          <a:p>
            <a:r>
              <a:rPr lang="en-US" altLang="ko-KR" dirty="0"/>
              <a:t>CPU: 0.017s</a:t>
            </a:r>
          </a:p>
          <a:p>
            <a:endParaRPr lang="en-US" altLang="ko-KR" dirty="0"/>
          </a:p>
          <a:p>
            <a:r>
              <a:rPr lang="pt-BR" altLang="ko-KR" dirty="0"/>
              <a:t>watch -d -n 0.2 nvidia-smi </a:t>
            </a:r>
            <a:r>
              <a:rPr lang="ko-KR" altLang="en-US" dirty="0"/>
              <a:t>명령으로 </a:t>
            </a:r>
            <a:r>
              <a:rPr lang="en-US" altLang="ko-KR" dirty="0"/>
              <a:t>GPU</a:t>
            </a:r>
            <a:r>
              <a:rPr lang="ko-KR" altLang="en-US" dirty="0"/>
              <a:t>사용량 확인</a:t>
            </a:r>
            <a:endParaRPr lang="en-US" altLang="ko-KR" dirty="0"/>
          </a:p>
          <a:p>
            <a:r>
              <a:rPr lang="en-US" altLang="ko-KR" dirty="0"/>
              <a:t>GPU </a:t>
            </a:r>
            <a:r>
              <a:rPr lang="ko-KR" altLang="en-US" dirty="0"/>
              <a:t>사용량은 보통 </a:t>
            </a:r>
            <a:r>
              <a:rPr lang="en-US" altLang="ko-KR" dirty="0"/>
              <a:t>70%</a:t>
            </a:r>
            <a:r>
              <a:rPr lang="ko-KR" altLang="en-US" dirty="0"/>
              <a:t>를 유지했고 가장 낮아졌을 때도 </a:t>
            </a:r>
            <a:r>
              <a:rPr lang="en-US" altLang="ko-KR" dirty="0"/>
              <a:t>50%</a:t>
            </a:r>
            <a:r>
              <a:rPr lang="ko-KR" altLang="en-US" dirty="0"/>
              <a:t>대를 유지했음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특별히 낭비되고 있는 부분은 없어 보였음</a:t>
            </a:r>
            <a:endParaRPr lang="en-US" altLang="ko-KR" dirty="0"/>
          </a:p>
          <a:p>
            <a:r>
              <a:rPr lang="ko-KR" altLang="en-US" dirty="0"/>
              <a:t>입력데이터의 크기가 커서 모든 과정에서 시간이 오래 걸리는 것으로 보임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334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데이터 수정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입력 데이터의 크기를 줄이지 못하면 학습 시간을 줄이지 못할 것으로 예상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알파스타의 네트워크 구조를 더 깊게 조사</a:t>
            </a:r>
            <a:endParaRPr lang="en-US" altLang="ko-KR" dirty="0"/>
          </a:p>
          <a:p>
            <a:pPr lvl="1"/>
            <a:r>
              <a:rPr lang="ko-KR" altLang="en-US" dirty="0"/>
              <a:t>화면에 존재하는 유닛 정보</a:t>
            </a:r>
            <a:r>
              <a:rPr lang="en-US" altLang="ko-KR" dirty="0"/>
              <a:t>(Entity)</a:t>
            </a:r>
            <a:r>
              <a:rPr lang="ko-KR" altLang="en-US" dirty="0"/>
              <a:t>가 게임화면</a:t>
            </a:r>
            <a:r>
              <a:rPr lang="en-US" altLang="ko-KR" dirty="0"/>
              <a:t>(</a:t>
            </a:r>
            <a:r>
              <a:rPr lang="en-US" altLang="ko-KR" dirty="0" err="1"/>
              <a:t>feature_screen</a:t>
            </a:r>
            <a:r>
              <a:rPr lang="en-US" altLang="ko-KR" dirty="0"/>
              <a:t>)</a:t>
            </a:r>
            <a:r>
              <a:rPr lang="ko-KR" altLang="en-US" dirty="0"/>
              <a:t>을 대신한다는 걸 확인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게임화면</a:t>
            </a:r>
            <a:r>
              <a:rPr lang="en-US" altLang="ko-KR" dirty="0"/>
              <a:t>(</a:t>
            </a:r>
            <a:r>
              <a:rPr lang="en-US" altLang="ko-KR" dirty="0" err="1"/>
              <a:t>feature_screen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237955</a:t>
            </a:r>
            <a:r>
              <a:rPr lang="ko-KR" altLang="en-US" dirty="0"/>
              <a:t>개 입력 중 </a:t>
            </a:r>
            <a:r>
              <a:rPr lang="en-US" altLang="ko-KR" dirty="0"/>
              <a:t>190512</a:t>
            </a:r>
            <a:r>
              <a:rPr lang="ko-KR" altLang="en-US" dirty="0"/>
              <a:t>개를 차지하는 가장 큰 데이터였다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Entity </a:t>
            </a:r>
            <a:r>
              <a:rPr lang="ko-KR" altLang="en-US" dirty="0"/>
              <a:t>크기</a:t>
            </a:r>
            <a:r>
              <a:rPr lang="en-US" altLang="ko-KR" dirty="0"/>
              <a:t> : 43008</a:t>
            </a:r>
          </a:p>
          <a:p>
            <a:endParaRPr lang="en-US" altLang="ko-KR" dirty="0"/>
          </a:p>
          <a:p>
            <a:r>
              <a:rPr lang="ko-KR" altLang="en-US" dirty="0"/>
              <a:t>코드의 설정을 변경해 </a:t>
            </a:r>
            <a:r>
              <a:rPr lang="en-US" altLang="ko-KR" dirty="0" err="1"/>
              <a:t>feature_screen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Entity</a:t>
            </a:r>
            <a:r>
              <a:rPr lang="ko-KR" altLang="en-US" dirty="0"/>
              <a:t>가 발생하도록 변경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입력 데이터 크기 </a:t>
            </a:r>
            <a:r>
              <a:rPr lang="en-US" altLang="ko-KR" dirty="0"/>
              <a:t>237955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70995 </a:t>
            </a:r>
            <a:r>
              <a:rPr lang="ko-KR" altLang="en-US" dirty="0"/>
              <a:t>로 감소</a:t>
            </a:r>
            <a:r>
              <a:rPr lang="en-US" altLang="ko-KR" dirty="0"/>
              <a:t>.</a:t>
            </a:r>
          </a:p>
          <a:p>
            <a:endParaRPr lang="en-US" altLang="ko-KR" dirty="0" err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894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F5630-79B0-4279-B35E-370FBAB7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네트워크 구조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424AB-6F8D-47D7-BB33-9E2E39D5C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Entity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en-US" altLang="ko-KR" dirty="0" err="1"/>
              <a:t>feature_screen</a:t>
            </a:r>
            <a:r>
              <a:rPr lang="ko-KR" altLang="en-US" dirty="0"/>
              <a:t>를 대신하게 되면 알파스타의 네트워크 구조도와 같은 형식의 입력 데이터가 발생하게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알파스타의 구조도와 이를 설명한 문서를 참고해 네트워크 구조를 만들기로 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23E3FE-283F-4A05-B959-4ED431A6D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577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알파스타 네트워크 구조</a:t>
            </a:r>
            <a:endParaRPr lang="en-US" altLang="ko-KR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97EB993C-822A-49CF-85CF-91BD87AD00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0" y="1340768"/>
            <a:ext cx="9145560" cy="440708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423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FCCC9-EBE1-4731-B1C1-FA0F9AFE4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7EC5BE4-633D-4E04-95EA-BE26BC27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" y="781677"/>
            <a:ext cx="9144000" cy="580860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02D2F8B-5FD4-4DAC-B17E-A1F071A5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/>
          <a:lstStyle/>
          <a:p>
            <a:r>
              <a:rPr lang="en-US" altLang="ko-KR" dirty="0"/>
              <a:t>DOTA2 </a:t>
            </a:r>
            <a:r>
              <a:rPr lang="ko-KR" altLang="en-US" dirty="0"/>
              <a:t>인공지능 </a:t>
            </a:r>
            <a:r>
              <a:rPr lang="en-US" altLang="ko-KR" dirty="0"/>
              <a:t>- OPEN AI FIVE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0612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9E909-53B7-4DA6-9BB8-83B49042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8" y="80392"/>
            <a:ext cx="9145487" cy="684312"/>
          </a:xfrm>
        </p:spPr>
        <p:txBody>
          <a:bodyPr/>
          <a:lstStyle/>
          <a:p>
            <a:r>
              <a:rPr lang="ko-KR" altLang="en-US" dirty="0"/>
              <a:t>네트워크 구조 수정 계획</a:t>
            </a:r>
            <a:r>
              <a:rPr lang="en-US" altLang="ko-KR" dirty="0"/>
              <a:t>1– Embedding </a:t>
            </a:r>
            <a:r>
              <a:rPr lang="ko-KR" altLang="en-US" dirty="0"/>
              <a:t>개수 축소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3669B-3CEC-4FA6-B0C8-D953EE77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9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43116EE-1A60-4D66-ACD8-693930EB27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0" t="24355" r="58603" b="62261"/>
          <a:stretch/>
        </p:blipFill>
        <p:spPr>
          <a:xfrm>
            <a:off x="616751" y="4502922"/>
            <a:ext cx="1656184" cy="8640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B0701-05D9-43E5-AB10-72DBF1B6C978}"/>
              </a:ext>
            </a:extLst>
          </p:cNvPr>
          <p:cNvSpPr/>
          <p:nvPr/>
        </p:nvSpPr>
        <p:spPr>
          <a:xfrm>
            <a:off x="587476" y="1098105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알파스타 </a:t>
            </a:r>
            <a:r>
              <a:rPr lang="en-US" altLang="ko-KR" dirty="0"/>
              <a:t>: 4</a:t>
            </a:r>
            <a:r>
              <a:rPr lang="ko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CC9924-0954-4A4F-82F1-C4B696022D0D}"/>
              </a:ext>
            </a:extLst>
          </p:cNvPr>
          <p:cNvSpPr/>
          <p:nvPr/>
        </p:nvSpPr>
        <p:spPr>
          <a:xfrm>
            <a:off x="587476" y="3917566"/>
            <a:ext cx="611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 1</a:t>
            </a:r>
            <a:r>
              <a:rPr lang="ko-KR" altLang="en-US" dirty="0"/>
              <a:t>개로 축소</a:t>
            </a:r>
            <a:r>
              <a:rPr lang="en-US" altLang="ko-KR" dirty="0"/>
              <a:t>(Action type</a:t>
            </a:r>
            <a:r>
              <a:rPr lang="ko-KR" altLang="en-US" dirty="0"/>
              <a:t> 출력과 직접 관련된 것만 남김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D0F36C-2916-4C37-B124-84AA5F0B529A}"/>
              </a:ext>
            </a:extLst>
          </p:cNvPr>
          <p:cNvSpPr/>
          <p:nvPr/>
        </p:nvSpPr>
        <p:spPr>
          <a:xfrm>
            <a:off x="3919478" y="4833974"/>
            <a:ext cx="4477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+ Dota2 AI </a:t>
            </a:r>
            <a:r>
              <a:rPr lang="ko-KR" altLang="en-US" dirty="0"/>
              <a:t>의 경우 </a:t>
            </a:r>
            <a:r>
              <a:rPr lang="en-US" altLang="ko-KR" dirty="0"/>
              <a:t>Embedding </a:t>
            </a:r>
            <a:r>
              <a:rPr lang="ko-KR" altLang="en-US" dirty="0"/>
              <a:t>이 없고</a:t>
            </a:r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 출력이 각 출력 레이어에 동일하게 </a:t>
            </a:r>
            <a:endParaRPr lang="en-US" altLang="ko-KR" dirty="0"/>
          </a:p>
          <a:p>
            <a:r>
              <a:rPr lang="ko-KR" altLang="en-US" dirty="0"/>
              <a:t>입력됨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5C2CA817-9E3F-4BDF-9992-69FF800E5E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6" t="22875" r="15802" b="41836"/>
          <a:stretch/>
        </p:blipFill>
        <p:spPr>
          <a:xfrm>
            <a:off x="616751" y="1607420"/>
            <a:ext cx="6768752" cy="20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160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63F16-BA36-4107-8194-5BBD975B8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C9337D0-D6B2-475D-B6FC-CBF9F869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70654" r="44488" b="1072"/>
          <a:stretch/>
        </p:blipFill>
        <p:spPr>
          <a:xfrm>
            <a:off x="0" y="1196752"/>
            <a:ext cx="909278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993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4021</TotalTime>
  <Words>410</Words>
  <Application>Microsoft Office PowerPoint</Application>
  <PresentationFormat>화면 슬라이드 쇼(4:3)</PresentationFormat>
  <Paragraphs>84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Wingdings</vt:lpstr>
      <vt:lpstr>Wingdings 3</vt:lpstr>
      <vt:lpstr>Template</vt:lpstr>
      <vt:lpstr>설계 진행 보고 회의</vt:lpstr>
      <vt:lpstr>진행 사항</vt:lpstr>
      <vt:lpstr>시간이 오래 걸리는 이유 분석</vt:lpstr>
      <vt:lpstr>입력 데이터 수정</vt:lpstr>
      <vt:lpstr> 네트워크 구조 설계</vt:lpstr>
      <vt:lpstr>알파스타 네트워크 구조</vt:lpstr>
      <vt:lpstr>DOTA2 인공지능 - OPEN AI FIVE 구조</vt:lpstr>
      <vt:lpstr>네트워크 구조 수정 계획1– Embedding 개수 축소 </vt:lpstr>
      <vt:lpstr>PowerPoint 프레젠테이션</vt:lpstr>
      <vt:lpstr> 네트워크 구조 수정 계획2</vt:lpstr>
      <vt:lpstr> 앞으로 만들 네트워크 구조</vt:lpstr>
      <vt:lpstr> 현재까지 진행상황</vt:lpstr>
      <vt:lpstr>다음 주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355</cp:revision>
  <cp:lastPrinted>2015-02-16T02:52:36Z</cp:lastPrinted>
  <dcterms:created xsi:type="dcterms:W3CDTF">2015-02-07T01:39:42Z</dcterms:created>
  <dcterms:modified xsi:type="dcterms:W3CDTF">2020-06-04T17:43:15Z</dcterms:modified>
</cp:coreProperties>
</file>