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312" r:id="rId3"/>
    <p:sldId id="332" r:id="rId4"/>
    <p:sldId id="330" r:id="rId5"/>
    <p:sldId id="331" r:id="rId6"/>
    <p:sldId id="319" r:id="rId7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88734" autoAdjust="0"/>
  </p:normalViewPr>
  <p:slideViewPr>
    <p:cSldViewPr>
      <p:cViewPr varScale="1">
        <p:scale>
          <a:sx n="76" d="100"/>
          <a:sy n="76" d="100"/>
        </p:scale>
        <p:origin x="1810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1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2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June 12,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44180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( 2015124176 )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화상 회의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dirty="0"/>
                        <a:t>네트워크 완성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네트워크 완성</a:t>
            </a:r>
            <a:endParaRPr lang="en-US" altLang="ko-KR" dirty="0"/>
          </a:p>
          <a:p>
            <a:pPr marL="731520" lvl="1" indent="-457200">
              <a:buFont typeface="+mj-lt"/>
              <a:buAutoNum type="arabicParenR"/>
            </a:pPr>
            <a:r>
              <a:rPr lang="en-US" altLang="ko-KR" dirty="0"/>
              <a:t>Selected units, Target unit, Target point</a:t>
            </a:r>
            <a:r>
              <a:rPr lang="ko-KR" altLang="en-US" dirty="0"/>
              <a:t> 출력 네트워크 구현</a:t>
            </a:r>
            <a:endParaRPr lang="en-US" altLang="ko-KR" dirty="0"/>
          </a:p>
          <a:p>
            <a:pPr marL="731520" lvl="1" indent="-457200">
              <a:buFont typeface="+mj-lt"/>
              <a:buAutoNum type="arabicParenR"/>
            </a:pPr>
            <a:r>
              <a:rPr lang="ko-KR" altLang="en-US" dirty="0"/>
              <a:t>전체 네트워크 구현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1602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77EF9-0096-4568-94FE-CC2BE6A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CE603-3C56-4356-A239-A7657A70E9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/>
          <a:lstStyle/>
          <a:p>
            <a:r>
              <a:rPr lang="en-US" altLang="ko-KR" dirty="0"/>
              <a:t>Selected units, Target unit, Target point</a:t>
            </a:r>
            <a:r>
              <a:rPr lang="ko-KR" altLang="en-US" dirty="0"/>
              <a:t>를 출력하는 </a:t>
            </a:r>
            <a:r>
              <a:rPr lang="en-US" altLang="ko-KR" dirty="0"/>
              <a:t>Pointer Network, Attention, </a:t>
            </a:r>
            <a:r>
              <a:rPr lang="en-US" altLang="ko-KR" dirty="0" err="1"/>
              <a:t>Deconv</a:t>
            </a:r>
            <a:r>
              <a:rPr lang="en-US" altLang="ko-KR" dirty="0"/>
              <a:t> </a:t>
            </a:r>
            <a:r>
              <a:rPr lang="en-US" altLang="ko-KR" dirty="0" err="1"/>
              <a:t>ResNet</a:t>
            </a:r>
            <a:r>
              <a:rPr lang="ko-KR" altLang="en-US" dirty="0"/>
              <a:t>를 구현함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 네트워크들을 합쳐 하나의 네트워크를 만듦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현재까지 진행된 것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게임 </a:t>
            </a:r>
            <a:r>
              <a:rPr lang="en-US" altLang="ko-KR" dirty="0"/>
              <a:t>observation</a:t>
            </a:r>
            <a:r>
              <a:rPr lang="ko-KR" altLang="en-US" dirty="0"/>
              <a:t>을 네트워크에 입력시켜 출력이 나오는 것까지 확인되었다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네트워크 훈련을 위해 게임 </a:t>
            </a:r>
            <a:r>
              <a:rPr lang="en-US" altLang="ko-KR" dirty="0"/>
              <a:t>Action </a:t>
            </a:r>
            <a:r>
              <a:rPr lang="ko-KR" altLang="en-US" dirty="0"/>
              <a:t>형식 </a:t>
            </a:r>
            <a:r>
              <a:rPr lang="en-US" altLang="ko-KR" dirty="0"/>
              <a:t>– </a:t>
            </a:r>
            <a:r>
              <a:rPr lang="ko-KR" altLang="en-US" dirty="0"/>
              <a:t>네트워크 출력 사이를 연결하는 코드는 미리 </a:t>
            </a:r>
            <a:r>
              <a:rPr lang="ko-KR" altLang="en-US" dirty="0" err="1"/>
              <a:t>작성해두었다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코드를 </a:t>
            </a:r>
            <a:r>
              <a:rPr lang="en-US" altLang="ko-KR" dirty="0"/>
              <a:t>1</a:t>
            </a:r>
            <a:r>
              <a:rPr lang="ko-KR" altLang="en-US" dirty="0"/>
              <a:t>번 코드에 연결하면 네트워크 훈련을 시작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4CD31-F388-4344-9A91-824952153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732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34692-D82F-4F49-92FF-83D01C02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완성된 네트워크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5F895A-7860-4F68-A669-13E8896B0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FB045F50-6E5F-4C6E-A6C3-1E37338180EF}"/>
              </a:ext>
            </a:extLst>
          </p:cNvPr>
          <p:cNvSpPr/>
          <p:nvPr/>
        </p:nvSpPr>
        <p:spPr>
          <a:xfrm>
            <a:off x="605089" y="2494637"/>
            <a:ext cx="1260140" cy="36004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Action Type</a:t>
            </a:r>
            <a:endParaRPr lang="ko-KR" altLang="en-US" sz="1200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32A3B54C-B8B1-4423-A113-D4848DACC66A}"/>
              </a:ext>
            </a:extLst>
          </p:cNvPr>
          <p:cNvSpPr/>
          <p:nvPr/>
        </p:nvSpPr>
        <p:spPr>
          <a:xfrm>
            <a:off x="605089" y="2865222"/>
            <a:ext cx="1260140" cy="36004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Residual MLP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2B31E08F-C0E1-4AA0-8540-A60EE8515823}"/>
              </a:ext>
            </a:extLst>
          </p:cNvPr>
          <p:cNvSpPr/>
          <p:nvPr/>
        </p:nvSpPr>
        <p:spPr>
          <a:xfrm>
            <a:off x="2195736" y="2489364"/>
            <a:ext cx="1260140" cy="36004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8DB045AF-63FE-4E33-BA7C-1F9430B1E67E}"/>
              </a:ext>
            </a:extLst>
          </p:cNvPr>
          <p:cNvSpPr/>
          <p:nvPr/>
        </p:nvSpPr>
        <p:spPr>
          <a:xfrm>
            <a:off x="2195736" y="2859949"/>
            <a:ext cx="1260140" cy="36004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MLP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FB8198DD-165C-4623-BAB6-64A70267CC5D}"/>
              </a:ext>
            </a:extLst>
          </p:cNvPr>
          <p:cNvSpPr/>
          <p:nvPr/>
        </p:nvSpPr>
        <p:spPr>
          <a:xfrm>
            <a:off x="2195736" y="1323588"/>
            <a:ext cx="1260140" cy="36004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Queued</a:t>
            </a:r>
            <a:endParaRPr lang="ko-KR" altLang="en-US" sz="1200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2F5ED8A3-9D90-4B3A-B528-163FD7461559}"/>
              </a:ext>
            </a:extLst>
          </p:cNvPr>
          <p:cNvSpPr/>
          <p:nvPr/>
        </p:nvSpPr>
        <p:spPr>
          <a:xfrm>
            <a:off x="2195736" y="1694173"/>
            <a:ext cx="1260140" cy="36004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MLP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3C8D493-2A13-4AE8-A9C4-DD6FA7BD89FA}"/>
              </a:ext>
            </a:extLst>
          </p:cNvPr>
          <p:cNvSpPr/>
          <p:nvPr/>
        </p:nvSpPr>
        <p:spPr>
          <a:xfrm>
            <a:off x="3779912" y="1318315"/>
            <a:ext cx="1260140" cy="36004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Selected units</a:t>
            </a:r>
            <a:endParaRPr lang="ko-KR" altLang="en-US" sz="1200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2C58C47B-AA53-41B9-9105-800E0C72502B}"/>
              </a:ext>
            </a:extLst>
          </p:cNvPr>
          <p:cNvSpPr/>
          <p:nvPr/>
        </p:nvSpPr>
        <p:spPr>
          <a:xfrm>
            <a:off x="3779912" y="1688900"/>
            <a:ext cx="1260140" cy="36004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Pointer Network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AAF1CA3B-D915-459B-9A77-68C9B4A8968D}"/>
              </a:ext>
            </a:extLst>
          </p:cNvPr>
          <p:cNvSpPr/>
          <p:nvPr/>
        </p:nvSpPr>
        <p:spPr>
          <a:xfrm>
            <a:off x="5364088" y="1323587"/>
            <a:ext cx="1260140" cy="36004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Target unit</a:t>
            </a:r>
            <a:endParaRPr lang="ko-KR" altLang="en-US" sz="1200" dirty="0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5013D7EB-5E3A-417C-B2C1-68D7FCEC4657}"/>
              </a:ext>
            </a:extLst>
          </p:cNvPr>
          <p:cNvSpPr/>
          <p:nvPr/>
        </p:nvSpPr>
        <p:spPr>
          <a:xfrm>
            <a:off x="5364088" y="1694172"/>
            <a:ext cx="1260140" cy="36004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6C35E8FA-CF3E-422C-A958-3DDD4ED33481}"/>
              </a:ext>
            </a:extLst>
          </p:cNvPr>
          <p:cNvSpPr/>
          <p:nvPr/>
        </p:nvSpPr>
        <p:spPr>
          <a:xfrm>
            <a:off x="6948264" y="1318314"/>
            <a:ext cx="1260140" cy="36004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Target point</a:t>
            </a:r>
            <a:endParaRPr lang="ko-KR" altLang="en-US" sz="1200" dirty="0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526BE970-3C0E-4ED7-A573-0868AAE47908}"/>
              </a:ext>
            </a:extLst>
          </p:cNvPr>
          <p:cNvSpPr/>
          <p:nvPr/>
        </p:nvSpPr>
        <p:spPr>
          <a:xfrm>
            <a:off x="6948264" y="1688899"/>
            <a:ext cx="1260140" cy="36004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Deconv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ResNet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8B77709A-1C25-44E2-AF67-F6118348EAB8}"/>
              </a:ext>
            </a:extLst>
          </p:cNvPr>
          <p:cNvSpPr/>
          <p:nvPr/>
        </p:nvSpPr>
        <p:spPr>
          <a:xfrm>
            <a:off x="2195736" y="3579026"/>
            <a:ext cx="1260140" cy="36004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Core</a:t>
            </a:r>
            <a:endParaRPr lang="ko-KR" altLang="en-US" sz="1200" dirty="0"/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A9D46CC2-1394-4E0B-92C0-E0B41FDC3924}"/>
              </a:ext>
            </a:extLst>
          </p:cNvPr>
          <p:cNvSpPr/>
          <p:nvPr/>
        </p:nvSpPr>
        <p:spPr>
          <a:xfrm>
            <a:off x="2195736" y="3949611"/>
            <a:ext cx="1260140" cy="36004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Deep LSTM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9268D2AA-0D57-40D9-95BC-1E0DCBA3D675}"/>
              </a:ext>
            </a:extLst>
          </p:cNvPr>
          <p:cNvSpPr/>
          <p:nvPr/>
        </p:nvSpPr>
        <p:spPr>
          <a:xfrm>
            <a:off x="2195736" y="4653136"/>
            <a:ext cx="1260140" cy="36004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Scalar encoder</a:t>
            </a:r>
            <a:endParaRPr lang="ko-KR" altLang="en-US" sz="1200" dirty="0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30CEBC27-785F-4105-8A4B-80330F4236EA}"/>
              </a:ext>
            </a:extLst>
          </p:cNvPr>
          <p:cNvSpPr/>
          <p:nvPr/>
        </p:nvSpPr>
        <p:spPr>
          <a:xfrm>
            <a:off x="2195736" y="5023721"/>
            <a:ext cx="1260140" cy="36004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MLP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B642394D-113E-488E-A136-7AA8DC3A54EB}"/>
              </a:ext>
            </a:extLst>
          </p:cNvPr>
          <p:cNvSpPr/>
          <p:nvPr/>
        </p:nvSpPr>
        <p:spPr>
          <a:xfrm>
            <a:off x="3779912" y="4647863"/>
            <a:ext cx="1260140" cy="36004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Entity encoder</a:t>
            </a:r>
            <a:endParaRPr lang="ko-KR" altLang="en-US" sz="1200" dirty="0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6FD20C13-FB48-4206-8754-CF38E42E3993}"/>
              </a:ext>
            </a:extLst>
          </p:cNvPr>
          <p:cNvSpPr/>
          <p:nvPr/>
        </p:nvSpPr>
        <p:spPr>
          <a:xfrm>
            <a:off x="3779912" y="5018448"/>
            <a:ext cx="1260140" cy="36004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8FE530D5-ECCC-4293-8007-194B7A590BF8}"/>
              </a:ext>
            </a:extLst>
          </p:cNvPr>
          <p:cNvSpPr/>
          <p:nvPr/>
        </p:nvSpPr>
        <p:spPr>
          <a:xfrm>
            <a:off x="5364088" y="4653135"/>
            <a:ext cx="1260140" cy="36004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Spatial encoder</a:t>
            </a:r>
            <a:endParaRPr lang="ko-KR" altLang="en-US" sz="1200" dirty="0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7C107F3-E50E-451E-A8C0-B4F2F6D9B2BC}"/>
              </a:ext>
            </a:extLst>
          </p:cNvPr>
          <p:cNvSpPr/>
          <p:nvPr/>
        </p:nvSpPr>
        <p:spPr>
          <a:xfrm>
            <a:off x="5364088" y="5023720"/>
            <a:ext cx="1260140" cy="36004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ResNet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FF6CE3D6-8979-4EFE-9EDD-F44C556B3954}"/>
              </a:ext>
            </a:extLst>
          </p:cNvPr>
          <p:cNvSpPr/>
          <p:nvPr/>
        </p:nvSpPr>
        <p:spPr>
          <a:xfrm>
            <a:off x="2195736" y="5877272"/>
            <a:ext cx="1260140" cy="36004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Scalar features</a:t>
            </a:r>
            <a:endParaRPr lang="ko-KR" altLang="en-US" sz="12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79B31D67-117D-4BDA-A2F5-5114BB7E71FE}"/>
              </a:ext>
            </a:extLst>
          </p:cNvPr>
          <p:cNvSpPr/>
          <p:nvPr/>
        </p:nvSpPr>
        <p:spPr>
          <a:xfrm>
            <a:off x="3779912" y="5877272"/>
            <a:ext cx="1260140" cy="36004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Entities</a:t>
            </a:r>
            <a:endParaRPr lang="ko-KR" altLang="en-US" sz="12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FFC7AB42-40B1-4589-AE07-3333CC6A1030}"/>
              </a:ext>
            </a:extLst>
          </p:cNvPr>
          <p:cNvSpPr/>
          <p:nvPr/>
        </p:nvSpPr>
        <p:spPr>
          <a:xfrm>
            <a:off x="5364088" y="5871828"/>
            <a:ext cx="1260140" cy="36004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Minimap</a:t>
            </a:r>
            <a:endParaRPr lang="ko-KR" altLang="en-US" sz="12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93F71ED-C86A-4FE6-865D-10F00BC41C7D}"/>
              </a:ext>
            </a:extLst>
          </p:cNvPr>
          <p:cNvCxnSpPr>
            <a:stCxn id="47" idx="0"/>
            <a:endCxn id="31" idx="2"/>
          </p:cNvCxnSpPr>
          <p:nvPr/>
        </p:nvCxnSpPr>
        <p:spPr>
          <a:xfrm flipV="1">
            <a:off x="2825806" y="5383761"/>
            <a:ext cx="0" cy="4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50CC827-853E-403E-B6EE-772104AE6486}"/>
              </a:ext>
            </a:extLst>
          </p:cNvPr>
          <p:cNvCxnSpPr>
            <a:stCxn id="49" idx="0"/>
            <a:endCxn id="34" idx="2"/>
          </p:cNvCxnSpPr>
          <p:nvPr/>
        </p:nvCxnSpPr>
        <p:spPr>
          <a:xfrm flipV="1">
            <a:off x="4409982" y="5378488"/>
            <a:ext cx="0" cy="49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D3ADDEA-D186-4B8B-B62F-BF3D69031AE8}"/>
              </a:ext>
            </a:extLst>
          </p:cNvPr>
          <p:cNvCxnSpPr>
            <a:stCxn id="50" idx="0"/>
            <a:endCxn id="37" idx="2"/>
          </p:cNvCxnSpPr>
          <p:nvPr/>
        </p:nvCxnSpPr>
        <p:spPr>
          <a:xfrm flipV="1">
            <a:off x="5994158" y="5383760"/>
            <a:ext cx="0" cy="48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B9B7342-AEEE-47B9-A50D-383C83A3EF0B}"/>
              </a:ext>
            </a:extLst>
          </p:cNvPr>
          <p:cNvCxnSpPr>
            <a:stCxn id="30" idx="0"/>
            <a:endCxn id="28" idx="2"/>
          </p:cNvCxnSpPr>
          <p:nvPr/>
        </p:nvCxnSpPr>
        <p:spPr>
          <a:xfrm flipV="1">
            <a:off x="2825806" y="4309651"/>
            <a:ext cx="0" cy="34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F77515D-6C44-4BA4-BFC0-0E684D6B3EFC}"/>
              </a:ext>
            </a:extLst>
          </p:cNvPr>
          <p:cNvCxnSpPr>
            <a:stCxn id="33" idx="0"/>
            <a:endCxn id="28" idx="2"/>
          </p:cNvCxnSpPr>
          <p:nvPr/>
        </p:nvCxnSpPr>
        <p:spPr>
          <a:xfrm rot="16200000" flipV="1">
            <a:off x="3448788" y="3686669"/>
            <a:ext cx="338212" cy="1584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BFA8F49-4975-4FB4-B2C3-55671430ECBA}"/>
              </a:ext>
            </a:extLst>
          </p:cNvPr>
          <p:cNvCxnSpPr>
            <a:stCxn id="36" idx="0"/>
            <a:endCxn id="28" idx="2"/>
          </p:cNvCxnSpPr>
          <p:nvPr/>
        </p:nvCxnSpPr>
        <p:spPr>
          <a:xfrm rot="16200000" flipV="1">
            <a:off x="4238240" y="2897217"/>
            <a:ext cx="343484" cy="3168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77E0F0C-9312-4302-9FF1-6879EBC15BE1}"/>
              </a:ext>
            </a:extLst>
          </p:cNvPr>
          <p:cNvCxnSpPr>
            <a:stCxn id="27" idx="0"/>
            <a:endCxn id="28" idx="3"/>
          </p:cNvCxnSpPr>
          <p:nvPr/>
        </p:nvCxnSpPr>
        <p:spPr>
          <a:xfrm rot="16200000" flipH="1">
            <a:off x="2865538" y="3539293"/>
            <a:ext cx="550605" cy="630070"/>
          </a:xfrm>
          <a:prstGeom prst="bentConnector4">
            <a:avLst>
              <a:gd name="adj1" fmla="val -31267"/>
              <a:gd name="adj2" fmla="val 1362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12701BF-86E1-406E-8AA4-6943F59DD97D}"/>
              </a:ext>
            </a:extLst>
          </p:cNvPr>
          <p:cNvCxnSpPr>
            <a:stCxn id="27" idx="0"/>
            <a:endCxn id="13" idx="2"/>
          </p:cNvCxnSpPr>
          <p:nvPr/>
        </p:nvCxnSpPr>
        <p:spPr>
          <a:xfrm flipV="1">
            <a:off x="2825806" y="3219989"/>
            <a:ext cx="0" cy="35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3D4B568B-9E54-4962-9CD3-3298A4831301}"/>
              </a:ext>
            </a:extLst>
          </p:cNvPr>
          <p:cNvCxnSpPr>
            <a:stCxn id="27" idx="0"/>
            <a:endCxn id="9" idx="2"/>
          </p:cNvCxnSpPr>
          <p:nvPr/>
        </p:nvCxnSpPr>
        <p:spPr>
          <a:xfrm rot="16200000" flipV="1">
            <a:off x="1853601" y="2606820"/>
            <a:ext cx="353764" cy="159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E72A314-A963-468F-887F-81E3B1B14C68}"/>
              </a:ext>
            </a:extLst>
          </p:cNvPr>
          <p:cNvCxnSpPr>
            <a:stCxn id="12" idx="0"/>
            <a:endCxn id="16" idx="2"/>
          </p:cNvCxnSpPr>
          <p:nvPr/>
        </p:nvCxnSpPr>
        <p:spPr>
          <a:xfrm flipV="1">
            <a:off x="2825806" y="2054213"/>
            <a:ext cx="0" cy="43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FAFA204-5C05-4A25-9F55-26155E0EDD4A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1865229" y="2674657"/>
            <a:ext cx="330507" cy="365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E787ED0-A06F-4C7D-872C-8D1FF18FA66A}"/>
              </a:ext>
            </a:extLst>
          </p:cNvPr>
          <p:cNvCxnSpPr>
            <a:stCxn id="12" idx="0"/>
            <a:endCxn id="19" idx="2"/>
          </p:cNvCxnSpPr>
          <p:nvPr/>
        </p:nvCxnSpPr>
        <p:spPr>
          <a:xfrm rot="5400000" flipH="1" flipV="1">
            <a:off x="3397682" y="1477064"/>
            <a:ext cx="440424" cy="1584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BE198E3-D458-4321-94F2-63853FE02917}"/>
              </a:ext>
            </a:extLst>
          </p:cNvPr>
          <p:cNvCxnSpPr>
            <a:stCxn id="12" idx="0"/>
            <a:endCxn id="22" idx="2"/>
          </p:cNvCxnSpPr>
          <p:nvPr/>
        </p:nvCxnSpPr>
        <p:spPr>
          <a:xfrm rot="5400000" flipH="1" flipV="1">
            <a:off x="4192406" y="687612"/>
            <a:ext cx="435152" cy="3168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E2E6DFAF-C86A-4B30-9042-5EEF7D45DBCD}"/>
              </a:ext>
            </a:extLst>
          </p:cNvPr>
          <p:cNvCxnSpPr>
            <a:stCxn id="12" idx="0"/>
            <a:endCxn id="25" idx="2"/>
          </p:cNvCxnSpPr>
          <p:nvPr/>
        </p:nvCxnSpPr>
        <p:spPr>
          <a:xfrm rot="5400000" flipH="1" flipV="1">
            <a:off x="4981858" y="-107112"/>
            <a:ext cx="440425" cy="4752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109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77EF9-0096-4568-94FE-CC2BE6A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변경으로 개선된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CE603-3C56-4356-A239-A7657A70E9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237955</a:t>
            </a:r>
            <a:r>
              <a:rPr lang="ko-KR" altLang="en-US" dirty="0"/>
              <a:t>개의 입력을 하나의 </a:t>
            </a:r>
            <a:r>
              <a:rPr lang="en-US" altLang="ko-KR" dirty="0"/>
              <a:t>MLP</a:t>
            </a:r>
            <a:r>
              <a:rPr lang="ko-KR" altLang="en-US" dirty="0"/>
              <a:t>에 입력하던 것을 </a:t>
            </a:r>
            <a:r>
              <a:rPr lang="en-US" altLang="ko-KR" dirty="0"/>
              <a:t>70995</a:t>
            </a:r>
            <a:r>
              <a:rPr lang="ko-KR" altLang="en-US" dirty="0"/>
              <a:t>의 입력을 나누어 처리함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 err="1"/>
              <a:t>계산량이</a:t>
            </a:r>
            <a:r>
              <a:rPr lang="ko-KR" altLang="en-US" dirty="0"/>
              <a:t> 크게 줄어듦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을 사용함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한 스텝의 상황만이 아닌 게임흐름으로 출력을 결정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4CD31-F388-4344-9A91-824952153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1008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77EF9-0096-4568-94FE-CC2BE6AB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CE603-3C56-4356-A239-A7657A70E9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MMR </a:t>
            </a:r>
            <a:r>
              <a:rPr lang="ko-KR" altLang="en-US" dirty="0"/>
              <a:t>낮은 리플레이 학습하지 않게 하기</a:t>
            </a:r>
            <a:endParaRPr lang="en-US" altLang="ko-KR" dirty="0"/>
          </a:p>
          <a:p>
            <a:r>
              <a:rPr lang="ko-KR" altLang="en-US" dirty="0"/>
              <a:t>학습을 진행하고 학습결과와 학습속도 확인 후 개선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4CD31-F388-4344-9A91-824952153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0426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4102</TotalTime>
  <Words>231</Words>
  <Application>Microsoft Office PowerPoint</Application>
  <PresentationFormat>화면 슬라이드 쇼(4:3)</PresentationFormat>
  <Paragraphs>68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Wingdings</vt:lpstr>
      <vt:lpstr>Wingdings 3</vt:lpstr>
      <vt:lpstr>Template</vt:lpstr>
      <vt:lpstr>설계 진행 보고 회의</vt:lpstr>
      <vt:lpstr>진행 사항</vt:lpstr>
      <vt:lpstr>네트워크 완성</vt:lpstr>
      <vt:lpstr> 완성된 네트워크</vt:lpstr>
      <vt:lpstr>네트워크 변경으로 개선된 것</vt:lpstr>
      <vt:lpstr>다음 주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382</cp:revision>
  <cp:lastPrinted>2015-02-16T02:52:36Z</cp:lastPrinted>
  <dcterms:created xsi:type="dcterms:W3CDTF">2015-02-07T01:39:42Z</dcterms:created>
  <dcterms:modified xsi:type="dcterms:W3CDTF">2020-06-11T18:51:30Z</dcterms:modified>
</cp:coreProperties>
</file>