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8" r:id="rId4"/>
    <p:sldId id="295" r:id="rId5"/>
    <p:sldId id="299" r:id="rId6"/>
    <p:sldId id="296" r:id="rId7"/>
    <p:sldId id="300" r:id="rId8"/>
    <p:sldId id="297" r:id="rId9"/>
    <p:sldId id="277" r:id="rId10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7527" autoAdjust="0"/>
  </p:normalViewPr>
  <p:slideViewPr>
    <p:cSldViewPr>
      <p:cViewPr varScale="1">
        <p:scale>
          <a:sx n="86" d="100"/>
          <a:sy n="86" d="100"/>
        </p:scale>
        <p:origin x="150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21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게임을 하면서 실시간 </a:t>
            </a:r>
            <a:r>
              <a:rPr lang="en-US" altLang="ko-KR" dirty="0"/>
              <a:t>x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트레이닝 </a:t>
            </a:r>
            <a:r>
              <a:rPr lang="en-US" altLang="ko-KR" dirty="0"/>
              <a:t>/ </a:t>
            </a:r>
            <a:r>
              <a:rPr lang="ko-KR" altLang="en-US" dirty="0"/>
              <a:t>데이터 분리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Window. Size </a:t>
            </a:r>
            <a:r>
              <a:rPr lang="ko-KR" altLang="en-US" dirty="0"/>
              <a:t>줄여서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.. </a:t>
            </a:r>
            <a:r>
              <a:rPr lang="ko-KR" altLang="en-US" dirty="0"/>
              <a:t>수집 </a:t>
            </a:r>
            <a:r>
              <a:rPr lang="en-US" altLang="ko-KR" dirty="0"/>
              <a:t>/ </a:t>
            </a:r>
            <a:r>
              <a:rPr lang="ko-KR" altLang="en-US" dirty="0"/>
              <a:t>딴 데서 어떻게 </a:t>
            </a:r>
            <a:r>
              <a:rPr lang="en-US" altLang="ko-KR" dirty="0"/>
              <a:t>/</a:t>
            </a:r>
            <a:r>
              <a:rPr lang="ko-KR" altLang="en-US" dirty="0"/>
              <a:t> 리눅스 환경에서 스타 까는게 어느정도 가능한지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 err="1"/>
              <a:t>Gpu</a:t>
            </a:r>
            <a:r>
              <a:rPr lang="en-US" altLang="ko-KR" dirty="0"/>
              <a:t> / VNC </a:t>
            </a:r>
            <a:r>
              <a:rPr lang="ko-KR" altLang="en-US" dirty="0"/>
              <a:t>익혀서 리눅스에서 돌리는데 게 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가능할지 윈도우 대비 얼마나 좋은 지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어느 쪽으로 갈지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3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April 17,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nseokjung.github.io/sc2-1/" TargetMode="External"/><Relationship Id="rId2" Type="http://schemas.openxmlformats.org/officeDocument/2006/relationships/hyperlink" Target="https://github.com/Blizzard/s2client-proto#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00511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연구실 서버 원격 접속 환경 구축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lang="en-US" altLang="ko-KR" sz="18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연구실의 고성능 서버를 사용하기 위한 방안들을 시도했다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방안</a:t>
            </a:r>
            <a:r>
              <a:rPr lang="en-US" altLang="ko-KR" sz="2000" dirty="0">
                <a:sym typeface="Wingdings" panose="05000000000000000000" pitchFamily="2" charset="2"/>
              </a:rPr>
              <a:t>1)</a:t>
            </a:r>
            <a:r>
              <a:rPr lang="ko-KR" altLang="en-US" sz="2000" dirty="0">
                <a:sym typeface="Wingdings" panose="05000000000000000000" pitchFamily="2" charset="2"/>
              </a:rPr>
              <a:t> 현재 </a:t>
            </a:r>
            <a:r>
              <a:rPr lang="ko-KR" altLang="en-US" sz="2000" dirty="0" err="1">
                <a:sym typeface="Wingdings" panose="05000000000000000000" pitchFamily="2" charset="2"/>
              </a:rPr>
              <a:t>랩탑</a:t>
            </a:r>
            <a:r>
              <a:rPr lang="ko-KR" altLang="en-US" sz="2000" dirty="0">
                <a:sym typeface="Wingdings" panose="05000000000000000000" pitchFamily="2" charset="2"/>
              </a:rPr>
              <a:t> 환경에서 게임 플레이를 하여 데이터를 가져오고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연구실 서버에서 학습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방안</a:t>
            </a:r>
            <a:r>
              <a:rPr lang="en-US" altLang="ko-KR" sz="2000" dirty="0">
                <a:sym typeface="Wingdings" panose="05000000000000000000" pitchFamily="2" charset="2"/>
              </a:rPr>
              <a:t>2) </a:t>
            </a:r>
            <a:r>
              <a:rPr lang="ko-KR" altLang="en-US" sz="2000" dirty="0">
                <a:sym typeface="Wingdings" panose="05000000000000000000" pitchFamily="2" charset="2"/>
              </a:rPr>
              <a:t>연구실 서버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리눅스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에서 게임 플레이 </a:t>
            </a:r>
            <a:r>
              <a:rPr lang="en-US" altLang="ko-KR" sz="2000" dirty="0">
                <a:sym typeface="Wingdings" panose="05000000000000000000" pitchFamily="2" charset="2"/>
              </a:rPr>
              <a:t>&amp; </a:t>
            </a:r>
            <a:r>
              <a:rPr lang="ko-KR" altLang="en-US" sz="2000" dirty="0">
                <a:sym typeface="Wingdings" panose="05000000000000000000" pitchFamily="2" charset="2"/>
              </a:rPr>
              <a:t>학습 모두 진행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ym typeface="Wingdings" panose="05000000000000000000" pitchFamily="2" charset="2"/>
              </a:rPr>
              <a:t>방안</a:t>
            </a:r>
            <a:r>
              <a:rPr lang="en-US" altLang="ko-KR" sz="2000" dirty="0">
                <a:sym typeface="Wingdings" panose="05000000000000000000" pitchFamily="2" charset="2"/>
              </a:rPr>
              <a:t>3) </a:t>
            </a:r>
            <a:r>
              <a:rPr lang="ko-KR" altLang="en-US" sz="2000" dirty="0"/>
              <a:t>서버와의 통신 환경 구축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방안</a:t>
            </a:r>
            <a:r>
              <a:rPr lang="en-US" altLang="ko-KR" dirty="0"/>
              <a:t>1)</a:t>
            </a:r>
            <a:r>
              <a:rPr lang="ko-KR" altLang="en-US" dirty="0"/>
              <a:t> 플레이</a:t>
            </a:r>
            <a:r>
              <a:rPr lang="en-US" altLang="ko-KR" dirty="0"/>
              <a:t>- </a:t>
            </a:r>
            <a:r>
              <a:rPr lang="ko-KR" altLang="en-US" dirty="0"/>
              <a:t>트레이닝 머신 분리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현재 설계 환경</a:t>
            </a:r>
            <a:r>
              <a:rPr lang="en-US" altLang="ko-KR" dirty="0"/>
              <a:t>(</a:t>
            </a:r>
            <a:r>
              <a:rPr lang="ko-KR" altLang="en-US" dirty="0" err="1"/>
              <a:t>랩탑</a:t>
            </a:r>
            <a:r>
              <a:rPr lang="en-US" altLang="ko-KR" dirty="0"/>
              <a:t>)</a:t>
            </a:r>
            <a:r>
              <a:rPr lang="ko-KR" altLang="en-US" dirty="0"/>
              <a:t>에서 게임 플레이 데이터를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 frame </a:t>
            </a:r>
            <a:r>
              <a:rPr lang="ko-KR" altLang="en-US" dirty="0"/>
              <a:t>마다 데이터를 저장시켰는데</a:t>
            </a:r>
            <a:r>
              <a:rPr lang="en-US" altLang="ko-KR" dirty="0"/>
              <a:t>, </a:t>
            </a:r>
            <a:r>
              <a:rPr lang="ko-KR" altLang="en-US" dirty="0"/>
              <a:t>그 크기가 </a:t>
            </a:r>
            <a:r>
              <a:rPr lang="en-US" altLang="ko-KR" dirty="0"/>
              <a:t>240MB </a:t>
            </a:r>
            <a:r>
              <a:rPr lang="ko-KR" altLang="en-US" dirty="0"/>
              <a:t>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저장하는 데이터의 크기가 너무 커 게임 진행 속도가 원래 진행 속도의 </a:t>
            </a:r>
            <a:r>
              <a:rPr lang="en-US" altLang="ko-KR" dirty="0"/>
              <a:t>1/6 </a:t>
            </a:r>
            <a:r>
              <a:rPr lang="ko-KR" altLang="en-US" dirty="0"/>
              <a:t>정도가 되었다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034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F7279-5E93-4220-9B67-7A07728D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</a:t>
            </a:r>
            <a:r>
              <a:rPr lang="en-US" altLang="ko-KR" dirty="0"/>
              <a:t>1)</a:t>
            </a:r>
            <a:r>
              <a:rPr lang="ko-KR" altLang="en-US" dirty="0"/>
              <a:t> 플레이</a:t>
            </a:r>
            <a:r>
              <a:rPr lang="en-US" altLang="ko-KR" dirty="0"/>
              <a:t>-</a:t>
            </a:r>
            <a:r>
              <a:rPr lang="ko-KR" altLang="en-US" dirty="0"/>
              <a:t>학습 분리</a:t>
            </a:r>
            <a:r>
              <a:rPr lang="en-US" altLang="ko-KR" dirty="0"/>
              <a:t> 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BFEE5-D4F0-416D-8B56-C427E218FD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데이터 크기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현재 게임은</a:t>
            </a:r>
            <a:r>
              <a:rPr lang="en-US" altLang="ko-KR" dirty="0"/>
              <a:t> </a:t>
            </a:r>
            <a:r>
              <a:rPr lang="ko-KR" altLang="en-US" dirty="0"/>
              <a:t>정상보다 약 </a:t>
            </a:r>
            <a:r>
              <a:rPr lang="en-US" altLang="ko-KR" dirty="0"/>
              <a:t>6</a:t>
            </a:r>
            <a:r>
              <a:rPr lang="ko-KR" altLang="en-US" dirty="0"/>
              <a:t>배 느리게 진행</a:t>
            </a:r>
            <a:r>
              <a:rPr lang="en-US" altLang="ko-KR" dirty="0"/>
              <a:t>. </a:t>
            </a:r>
          </a:p>
          <a:p>
            <a:pPr lvl="1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정상 게임 진행 시</a:t>
            </a:r>
            <a:r>
              <a:rPr lang="ko-KR" altLang="en-US" dirty="0"/>
              <a:t> 초당 프레임 </a:t>
            </a:r>
            <a:r>
              <a:rPr lang="en-US" altLang="ko-KR" dirty="0"/>
              <a:t>~= 5 frames</a:t>
            </a:r>
          </a:p>
          <a:p>
            <a:pPr lvl="1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프레임 당 발생 데이터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12MB</a:t>
            </a:r>
          </a:p>
          <a:p>
            <a:pPr lvl="1">
              <a:buFontTx/>
              <a:buChar char="-"/>
            </a:pPr>
            <a:r>
              <a:rPr lang="ko-KR" altLang="en-US" b="1" dirty="0"/>
              <a:t>게임 </a:t>
            </a:r>
            <a:r>
              <a:rPr lang="en-US" altLang="ko-KR" b="1" dirty="0"/>
              <a:t>1</a:t>
            </a:r>
            <a:r>
              <a:rPr lang="ko-KR" altLang="en-US" b="1" dirty="0"/>
              <a:t>판을 </a:t>
            </a:r>
            <a:r>
              <a:rPr lang="en-US" altLang="ko-KR" b="1" dirty="0"/>
              <a:t>20</a:t>
            </a:r>
            <a:r>
              <a:rPr lang="ko-KR" altLang="en-US" b="1" dirty="0"/>
              <a:t>분</a:t>
            </a:r>
            <a:r>
              <a:rPr lang="ko-KR" altLang="en-US" dirty="0"/>
              <a:t>으로 가정하면</a:t>
            </a:r>
            <a:r>
              <a:rPr lang="en-US" altLang="ko-KR" dirty="0"/>
              <a:t> </a:t>
            </a:r>
            <a:r>
              <a:rPr lang="ko-KR" altLang="en-US" dirty="0"/>
              <a:t>한 판당 프레임 수 </a:t>
            </a:r>
            <a:r>
              <a:rPr lang="en-US" altLang="ko-KR" b="1" dirty="0"/>
              <a:t>:</a:t>
            </a:r>
            <a:r>
              <a:rPr lang="en-US" altLang="ko-KR" dirty="0"/>
              <a:t> 6000 frames. </a:t>
            </a:r>
          </a:p>
          <a:p>
            <a:pPr lvl="1">
              <a:buFontTx/>
              <a:buChar char="-"/>
            </a:pPr>
            <a:r>
              <a:rPr lang="en-US" altLang="ko-KR" dirty="0"/>
              <a:t>12MB * 6000frames</a:t>
            </a:r>
            <a:r>
              <a:rPr lang="ko-KR" altLang="en-US" dirty="0"/>
              <a:t> </a:t>
            </a:r>
            <a:r>
              <a:rPr lang="en-US" altLang="ko-KR" dirty="0"/>
              <a:t>= 72GB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 </a:t>
            </a:r>
            <a:r>
              <a:rPr lang="ko-KR" altLang="en-US" dirty="0">
                <a:sym typeface="Wingdings" panose="05000000000000000000" pitchFamily="2" charset="2"/>
              </a:rPr>
              <a:t>게임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판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72GB</a:t>
            </a:r>
            <a:r>
              <a:rPr lang="ko-KR" altLang="en-US" dirty="0">
                <a:sym typeface="Wingdings" panose="05000000000000000000" pitchFamily="2" charset="2"/>
              </a:rPr>
              <a:t> 의 데이터 생성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2) </a:t>
            </a:r>
            <a:r>
              <a:rPr lang="ko-KR" altLang="en-US" dirty="0">
                <a:sym typeface="Wingdings" panose="05000000000000000000" pitchFamily="2" charset="2"/>
              </a:rPr>
              <a:t>게임 진행 속도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ko-KR" altLang="en-US" dirty="0"/>
              <a:t>현재 게임은</a:t>
            </a:r>
            <a:r>
              <a:rPr lang="en-US" altLang="ko-KR" dirty="0"/>
              <a:t> </a:t>
            </a:r>
            <a:r>
              <a:rPr lang="ko-KR" altLang="en-US" dirty="0"/>
              <a:t>정상보다 약 </a:t>
            </a:r>
            <a:r>
              <a:rPr lang="en-US" altLang="ko-KR" b="1" dirty="0"/>
              <a:t>6</a:t>
            </a:r>
            <a:r>
              <a:rPr lang="ko-KR" altLang="en-US" b="1" dirty="0"/>
              <a:t>배 느리게</a:t>
            </a:r>
            <a:r>
              <a:rPr lang="ko-KR" altLang="en-US" dirty="0"/>
              <a:t> 진행</a:t>
            </a:r>
            <a:r>
              <a:rPr lang="en-US" altLang="ko-KR" dirty="0"/>
              <a:t>. </a:t>
            </a:r>
          </a:p>
          <a:p>
            <a:pPr lvl="1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판당 </a:t>
            </a:r>
            <a:r>
              <a:rPr lang="en-US" altLang="ko-KR" dirty="0">
                <a:sym typeface="Wingdings" panose="05000000000000000000" pitchFamily="2" charset="2"/>
              </a:rPr>
              <a:t>120</a:t>
            </a:r>
            <a:r>
              <a:rPr lang="ko-KR" altLang="en-US" dirty="0">
                <a:sym typeface="Wingdings" panose="05000000000000000000" pitchFamily="2" charset="2"/>
              </a:rPr>
              <a:t>분 소요 예상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	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한달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400~500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판 정도의 플레이 가능</a:t>
            </a:r>
            <a:endParaRPr lang="en-US" altLang="ko-KR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endParaRPr lang="en-US" altLang="ko-KR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16F06-E4DB-4551-9624-D7AA1F6E0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009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A740A-571A-4164-A55E-CD82A608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</a:t>
            </a:r>
            <a:r>
              <a:rPr lang="en-US" altLang="ko-KR" dirty="0"/>
              <a:t>1)</a:t>
            </a:r>
            <a:r>
              <a:rPr lang="ko-KR" altLang="en-US" dirty="0"/>
              <a:t> 플레이</a:t>
            </a:r>
            <a:r>
              <a:rPr lang="en-US" altLang="ko-KR" dirty="0"/>
              <a:t>-</a:t>
            </a:r>
            <a:r>
              <a:rPr lang="ko-KR" altLang="en-US" dirty="0"/>
              <a:t>학습 분리</a:t>
            </a:r>
            <a:r>
              <a:rPr lang="en-US" altLang="ko-KR" dirty="0"/>
              <a:t> 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F88DA-633B-4B6B-9B5C-BE05902CAF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트레이닝 데이터 셋이 지나치게 큼으로 인해</a:t>
            </a:r>
            <a:r>
              <a:rPr lang="en-US" altLang="ko-KR" dirty="0"/>
              <a:t>,</a:t>
            </a:r>
            <a:r>
              <a:rPr lang="ko-KR" altLang="en-US" dirty="0"/>
              <a:t> 저장 공간 부족과 속도가 느려 지는 문제가 생겼다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한달 </a:t>
            </a:r>
            <a:r>
              <a:rPr lang="en-US" altLang="ko-KR" dirty="0"/>
              <a:t>400~500</a:t>
            </a:r>
            <a:r>
              <a:rPr lang="ko-KR" altLang="en-US" dirty="0"/>
              <a:t>판의 게임으로는 학습이 충분히 이루어지지 않는 문제가 </a:t>
            </a:r>
            <a:r>
              <a:rPr lang="ko-KR" altLang="en-US" dirty="0" err="1"/>
              <a:t>예상되</a:t>
            </a:r>
            <a:r>
              <a:rPr lang="ko-KR" altLang="en-US" dirty="0"/>
              <a:t> 다른 방안을 고민하게 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EAE51-F408-48D5-B9E9-B0334FD2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5671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CB370-F810-47A9-9560-3A5E63C4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</a:t>
            </a:r>
            <a:r>
              <a:rPr lang="en-US" altLang="ko-KR" dirty="0"/>
              <a:t>2) </a:t>
            </a:r>
            <a:r>
              <a:rPr lang="ko-KR" altLang="en-US" dirty="0"/>
              <a:t>연구실 서버에 게임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60B3F-1BDB-472C-8A6C-2288C73277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https://github.com/Blizzard/s2client-proto#downloads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Linux </a:t>
            </a:r>
            <a:r>
              <a:rPr lang="ko-KR" altLang="en-US" dirty="0"/>
              <a:t>버전의</a:t>
            </a:r>
            <a:r>
              <a:rPr lang="en-US" altLang="ko-KR" dirty="0"/>
              <a:t> </a:t>
            </a:r>
            <a:r>
              <a:rPr lang="ko-KR" altLang="en-US" dirty="0"/>
              <a:t>스타</a:t>
            </a:r>
            <a:r>
              <a:rPr lang="en-US" altLang="ko-KR" dirty="0"/>
              <a:t>2 </a:t>
            </a:r>
            <a:r>
              <a:rPr lang="ko-KR" altLang="en-US" dirty="0"/>
              <a:t>게임 파일이</a:t>
            </a:r>
            <a:r>
              <a:rPr lang="en-US" altLang="ko-KR" dirty="0"/>
              <a:t> pysc2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 존재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이 게임 파일로 연구실 서버에 게임 설치가 되면 진행이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hlinkClick r:id="rId3"/>
            </a:endParaRP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 https://wonseokjung.github.io/sc2-1/</a:t>
            </a:r>
            <a:r>
              <a:rPr lang="en-US" altLang="ko-KR" dirty="0"/>
              <a:t>(</a:t>
            </a:r>
            <a:r>
              <a:rPr lang="ko-KR" altLang="en-US" dirty="0"/>
              <a:t>리눅스 스타</a:t>
            </a:r>
            <a:r>
              <a:rPr lang="en-US" altLang="ko-KR" dirty="0"/>
              <a:t>2 </a:t>
            </a:r>
            <a:r>
              <a:rPr lang="ko-KR" altLang="en-US" dirty="0"/>
              <a:t>설치사례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# </a:t>
            </a:r>
            <a:r>
              <a:rPr lang="ko-KR" altLang="en-US" dirty="0"/>
              <a:t>문제점</a:t>
            </a:r>
            <a:r>
              <a:rPr lang="en-US" altLang="ko-KR" dirty="0"/>
              <a:t> : </a:t>
            </a:r>
            <a:r>
              <a:rPr lang="ko-KR" altLang="en-US" dirty="0"/>
              <a:t>연구실 컴퓨터의 </a:t>
            </a:r>
            <a:r>
              <a:rPr lang="en-US" altLang="ko-KR" dirty="0"/>
              <a:t>GUI</a:t>
            </a:r>
            <a:r>
              <a:rPr lang="ko-KR" altLang="en-US" dirty="0"/>
              <a:t>를 원격으로 제어가 가능한가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DCF5B-6557-4931-9E80-C922C5C4A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051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181D2-4A26-4B28-87D9-50F3383C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</a:t>
            </a:r>
            <a:r>
              <a:rPr lang="en-US" altLang="ko-KR" dirty="0"/>
              <a:t>2) </a:t>
            </a:r>
            <a:r>
              <a:rPr lang="ko-KR" altLang="en-US" dirty="0"/>
              <a:t>연구실 서버에 게임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50413-7406-4C00-8FBB-1483C19950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# </a:t>
            </a:r>
            <a:r>
              <a:rPr lang="ko-KR" altLang="en-US" dirty="0"/>
              <a:t>원격 </a:t>
            </a:r>
            <a:r>
              <a:rPr lang="en-US" altLang="ko-KR" dirty="0"/>
              <a:t>GUI </a:t>
            </a:r>
            <a:r>
              <a:rPr lang="ko-KR" altLang="en-US" dirty="0"/>
              <a:t>사용 문제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 연구실 조교에게 문의한 결과</a:t>
            </a:r>
            <a:r>
              <a:rPr lang="en-US" altLang="ko-KR" sz="2000" dirty="0"/>
              <a:t>, </a:t>
            </a:r>
            <a:r>
              <a:rPr lang="ko-KR" altLang="en-US" sz="2000" dirty="0"/>
              <a:t>연구실 서버가 </a:t>
            </a:r>
            <a:r>
              <a:rPr lang="en-US" altLang="ko-KR" sz="2000" dirty="0"/>
              <a:t>GUI</a:t>
            </a:r>
            <a:r>
              <a:rPr lang="ko-KR" altLang="en-US" sz="2000" dirty="0"/>
              <a:t>를 지원하지 않는다고 확인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사용이 가능할 시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Xming</a:t>
            </a:r>
            <a:r>
              <a:rPr lang="ko-KR" altLang="en-US" sz="2000" dirty="0"/>
              <a:t>을 이용해 </a:t>
            </a:r>
            <a:r>
              <a:rPr lang="en-US" altLang="ko-KR" sz="2000" dirty="0"/>
              <a:t>GUI</a:t>
            </a:r>
            <a:r>
              <a:rPr lang="ko-KR" altLang="en-US" sz="2000" dirty="0"/>
              <a:t>로 서버를 사용할 계획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sz="2000" dirty="0"/>
              <a:t>게임 설치와 실행이 원활해지고 코드 작업이 수월해지는 장점 예상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사용이 불가능할 시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2000" dirty="0"/>
              <a:t>리눅스 용 게임 설치 파일을 따로 준비해 서버로 전달하여 설치해야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</a:t>
            </a:r>
            <a:r>
              <a:rPr lang="ko-KR" altLang="en-US" sz="2000" dirty="0"/>
              <a:t>예상되는 문제 </a:t>
            </a:r>
            <a:r>
              <a:rPr lang="en-US" altLang="ko-KR" sz="2000" dirty="0"/>
              <a:t>: GUI</a:t>
            </a:r>
            <a:r>
              <a:rPr lang="ko-KR" altLang="en-US" sz="2000" dirty="0"/>
              <a:t>가 없는 환경에서 게임 설치와 실행이 제대로 될 것인지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ko-KR" altLang="en-US" sz="2000" dirty="0"/>
              <a:t>의문이다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56176-ED44-429F-B72D-57EC414C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1182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</a:t>
            </a:r>
            <a:r>
              <a:rPr lang="en-US" altLang="ko-KR" dirty="0"/>
              <a:t>3) </a:t>
            </a:r>
            <a:r>
              <a:rPr lang="ko-KR" altLang="en-US" dirty="0"/>
              <a:t>서버와의 통신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/>
          <a:lstStyle/>
          <a:p>
            <a:r>
              <a:rPr lang="ko-KR" altLang="en-US" sz="2000" dirty="0"/>
              <a:t>연구실 서버와의 통신으로 </a:t>
            </a:r>
            <a:r>
              <a:rPr lang="en-US" altLang="ko-KR" sz="2000" dirty="0"/>
              <a:t>training data</a:t>
            </a:r>
            <a:r>
              <a:rPr lang="ko-KR" altLang="en-US" sz="2000" dirty="0"/>
              <a:t>를 연구실 서버에 저장하는 방법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기존에도 </a:t>
            </a:r>
            <a:r>
              <a:rPr lang="en-US" altLang="ko-KR" sz="2000" dirty="0"/>
              <a:t>training data</a:t>
            </a:r>
            <a:r>
              <a:rPr lang="ko-KR" altLang="en-US" sz="2000" dirty="0"/>
              <a:t>를 만드는 속도가  매우 느림</a:t>
            </a:r>
            <a:r>
              <a:rPr lang="en-US" altLang="ko-KR" sz="2000" dirty="0"/>
              <a:t>, </a:t>
            </a:r>
            <a:r>
              <a:rPr lang="ko-KR" altLang="en-US" sz="2000" dirty="0"/>
              <a:t>얻은 데이터를 서버에 저장하려면 더 오랜 시간이 걸릴 것으로 예상됨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게임에 약 </a:t>
            </a:r>
            <a:r>
              <a:rPr lang="en-US" altLang="ko-KR" sz="2000" dirty="0"/>
              <a:t>72GB</a:t>
            </a:r>
            <a:r>
              <a:rPr lang="ko-KR" altLang="en-US" sz="2000" dirty="0"/>
              <a:t>가 필요해서 서버의 하드디스크 용량이 충분한지 확인이 필요함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용량에 따라 적당한 개수의 </a:t>
            </a:r>
            <a:r>
              <a:rPr lang="en-US" altLang="ko-KR" sz="2000" dirty="0"/>
              <a:t>training data set</a:t>
            </a:r>
            <a:r>
              <a:rPr lang="ko-KR" altLang="en-US" sz="2000" dirty="0"/>
              <a:t>을 만들고 </a:t>
            </a:r>
            <a:r>
              <a:rPr lang="en-US" altLang="ko-KR" sz="2000" dirty="0"/>
              <a:t>train</a:t>
            </a:r>
            <a:r>
              <a:rPr lang="ko-KR" altLang="en-US" sz="2000" dirty="0"/>
              <a:t>을 시키는 것을 반복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여전히 통신으로 인한 부담은 있지만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랩탑에</a:t>
            </a:r>
            <a:r>
              <a:rPr lang="ko-KR" altLang="en-US" sz="2000" dirty="0"/>
              <a:t> 데이터가 저장되는 시간은 줄일 수 있고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랩탑의</a:t>
            </a:r>
            <a:r>
              <a:rPr lang="ko-KR" altLang="en-US" sz="2000" dirty="0"/>
              <a:t> 하드디스크 용량 부족 문제는 해결할 수 있음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0605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앞서 제시한 </a:t>
            </a:r>
            <a:r>
              <a:rPr lang="en-US" altLang="ko-KR" dirty="0"/>
              <a:t>3</a:t>
            </a:r>
            <a:r>
              <a:rPr lang="ko-KR" altLang="en-US" dirty="0"/>
              <a:t>가지 방안들에 대한 검토와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연구실 서버 환경 실습</a:t>
            </a:r>
            <a:r>
              <a:rPr lang="en-US" altLang="ko-KR" dirty="0"/>
              <a:t>(vi </a:t>
            </a:r>
            <a:r>
              <a:rPr lang="ko-KR" altLang="en-US" dirty="0"/>
              <a:t>편집기</a:t>
            </a:r>
            <a:r>
              <a:rPr lang="en-US" altLang="ko-KR" dirty="0"/>
              <a:t>, </a:t>
            </a:r>
            <a:r>
              <a:rPr lang="ko-KR" altLang="en-US" dirty="0"/>
              <a:t>디렉토리 관리 등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1825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2717</TotalTime>
  <Words>589</Words>
  <Application>Microsoft Office PowerPoint</Application>
  <PresentationFormat>화면 슬라이드 쇼(4:3)</PresentationFormat>
  <Paragraphs>106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Wingdings</vt:lpstr>
      <vt:lpstr>Wingdings 3</vt:lpstr>
      <vt:lpstr>Template</vt:lpstr>
      <vt:lpstr>설계 진행 보고 회의</vt:lpstr>
      <vt:lpstr>진행 사항</vt:lpstr>
      <vt:lpstr> 방안1) 플레이- 트레이닝 머신 분리</vt:lpstr>
      <vt:lpstr>방안1) 플레이-학습 분리 (문제점)</vt:lpstr>
      <vt:lpstr>방안1) 플레이-학습 분리 (문제점)</vt:lpstr>
      <vt:lpstr>방안2) 연구실 서버에 게임 환경 구축</vt:lpstr>
      <vt:lpstr>방안2) 연구실 서버에 게임 환경 구축</vt:lpstr>
      <vt:lpstr>방안3) 서버와의 통신 환경 구축</vt:lpstr>
      <vt:lpstr> 향후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242</cp:revision>
  <cp:lastPrinted>2015-02-16T02:52:36Z</cp:lastPrinted>
  <dcterms:created xsi:type="dcterms:W3CDTF">2015-02-07T01:39:42Z</dcterms:created>
  <dcterms:modified xsi:type="dcterms:W3CDTF">2020-04-17T07:01:54Z</dcterms:modified>
</cp:coreProperties>
</file>