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312" r:id="rId3"/>
    <p:sldId id="313" r:id="rId4"/>
    <p:sldId id="314" r:id="rId5"/>
    <p:sldId id="277" r:id="rId6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84792" autoAdjust="0"/>
  </p:normalViewPr>
  <p:slideViewPr>
    <p:cSldViewPr>
      <p:cViewPr varScale="1">
        <p:scale>
          <a:sx n="81" d="100"/>
          <a:sy n="81" d="100"/>
        </p:scale>
        <p:origin x="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1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2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May 14, 2020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350848"/>
              </p:ext>
            </p:extLst>
          </p:nvPr>
        </p:nvGraphicFramePr>
        <p:xfrm>
          <a:off x="251520" y="836712"/>
          <a:ext cx="8640960" cy="453621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김범준</a:t>
                      </a:r>
                      <a:r>
                        <a:rPr lang="en-US" altLang="ko-KR" sz="1800" dirty="0"/>
                        <a:t>( 2015124035 )</a:t>
                      </a:r>
                    </a:p>
                    <a:p>
                      <a:pPr latinLnBrk="1"/>
                      <a:r>
                        <a:rPr lang="ko-KR" altLang="en-US" sz="1800" dirty="0"/>
                        <a:t>이태형</a:t>
                      </a:r>
                      <a:r>
                        <a:rPr lang="en-US" altLang="ko-KR" sz="1800" dirty="0"/>
                        <a:t>( 2015124176 )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2020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14</a:t>
                      </a:r>
                      <a:r>
                        <a:rPr lang="ko-KR" altLang="en-US" sz="1800" dirty="0"/>
                        <a:t>일 오후 </a:t>
                      </a: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분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화상 회의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arenR"/>
                      </a:pPr>
                      <a:r>
                        <a:rPr lang="en-US" altLang="ko-KR" dirty="0"/>
                        <a:t>Replay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action</a:t>
                      </a:r>
                      <a:r>
                        <a:rPr lang="ko-KR" altLang="en-US" dirty="0"/>
                        <a:t>을 </a:t>
                      </a:r>
                      <a:r>
                        <a:rPr lang="en-US" altLang="ko-KR" dirty="0"/>
                        <a:t>agent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action</a:t>
                      </a:r>
                      <a:r>
                        <a:rPr lang="ko-KR" altLang="en-US" dirty="0"/>
                        <a:t>에 맞춤</a:t>
                      </a:r>
                      <a:endParaRPr lang="en-US" altLang="ko-KR" dirty="0"/>
                    </a:p>
                    <a:p>
                      <a:pPr marL="457200" indent="-457200">
                        <a:buFont typeface="+mj-lt"/>
                        <a:buAutoNum type="arabicParenR"/>
                      </a:pPr>
                      <a:r>
                        <a:rPr lang="en-US" altLang="ko-KR" dirty="0"/>
                        <a:t>Replay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observation</a:t>
                      </a:r>
                      <a:r>
                        <a:rPr lang="ko-KR" altLang="en-US" dirty="0"/>
                        <a:t>을 </a:t>
                      </a:r>
                      <a:r>
                        <a:rPr lang="en-US" altLang="ko-KR" dirty="0"/>
                        <a:t>agent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observation</a:t>
                      </a:r>
                      <a:r>
                        <a:rPr lang="ko-KR" altLang="en-US" dirty="0"/>
                        <a:t>에 맞춤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algn="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3A6AD-E6E6-4C73-AF3F-2C3B67CD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4C932-4558-420D-8284-5AF39798A6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altLang="ko-KR" dirty="0"/>
              <a:t>Replay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을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에 맞춤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dirty="0"/>
              <a:t>Replay</a:t>
            </a:r>
            <a:r>
              <a:rPr lang="ko-KR" altLang="en-US" dirty="0"/>
              <a:t>의 </a:t>
            </a:r>
            <a:r>
              <a:rPr lang="en-US" altLang="ko-KR" dirty="0"/>
              <a:t>observation</a:t>
            </a:r>
            <a:r>
              <a:rPr lang="ko-KR" altLang="en-US" dirty="0"/>
              <a:t>을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observation</a:t>
            </a:r>
            <a:r>
              <a:rPr lang="ko-KR" altLang="en-US" dirty="0"/>
              <a:t>에 맞춤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7CE1-0AF5-4FF5-AA58-90AC1499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1602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834E-B053-4794-BDE0-1336B24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CEB8C-2F30-45F6-8D95-B7E3DCFF6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Feartures</a:t>
            </a:r>
            <a:r>
              <a:rPr lang="ko-KR" altLang="en-US" dirty="0"/>
              <a:t> 의 </a:t>
            </a:r>
            <a:r>
              <a:rPr lang="en-US" altLang="ko-KR" dirty="0" err="1"/>
              <a:t>reverse_action</a:t>
            </a:r>
            <a:r>
              <a:rPr lang="en-US" altLang="ko-KR" dirty="0"/>
              <a:t> </a:t>
            </a:r>
            <a:r>
              <a:rPr lang="ko-KR" altLang="en-US" dirty="0"/>
              <a:t>함수를 사용하여 </a:t>
            </a:r>
            <a:r>
              <a:rPr lang="en-US" altLang="ko-KR" dirty="0"/>
              <a:t>agent</a:t>
            </a:r>
            <a:r>
              <a:rPr lang="ko-KR" altLang="en-US" dirty="0"/>
              <a:t>의 형식에 맞춘 </a:t>
            </a:r>
            <a:r>
              <a:rPr lang="en-US" altLang="ko-KR" dirty="0" err="1"/>
              <a:t>actionID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argument</a:t>
            </a:r>
            <a:r>
              <a:rPr lang="ko-KR" altLang="en-US" dirty="0"/>
              <a:t> 를 얻어냄</a:t>
            </a:r>
            <a:endParaRPr lang="en-US" altLang="ko-KR" dirty="0"/>
          </a:p>
          <a:p>
            <a:r>
              <a:rPr lang="en-US" altLang="ko-KR" dirty="0" err="1"/>
              <a:t>Reverse_action</a:t>
            </a:r>
            <a:r>
              <a:rPr lang="en-US" altLang="ko-KR" dirty="0"/>
              <a:t> </a:t>
            </a:r>
            <a:r>
              <a:rPr lang="ko-KR" altLang="en-US" dirty="0"/>
              <a:t>으로 얻은 </a:t>
            </a:r>
            <a:r>
              <a:rPr lang="en-US" altLang="ko-KR" dirty="0"/>
              <a:t>action </a:t>
            </a:r>
            <a:r>
              <a:rPr lang="ko-KR" altLang="en-US" dirty="0"/>
              <a:t>이 </a:t>
            </a:r>
            <a:r>
              <a:rPr lang="en-US" altLang="ko-KR" dirty="0"/>
              <a:t>int </a:t>
            </a:r>
            <a:r>
              <a:rPr lang="ko-KR" altLang="en-US" dirty="0"/>
              <a:t>타입이 아닌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타입이라서 </a:t>
            </a:r>
            <a:r>
              <a:rPr lang="en-US" altLang="ko-KR" dirty="0" err="1"/>
              <a:t>enum.real</a:t>
            </a:r>
            <a:r>
              <a:rPr lang="en-US" altLang="ko-KR" dirty="0"/>
              <a:t> </a:t>
            </a:r>
            <a:r>
              <a:rPr lang="ko-KR" altLang="en-US" dirty="0"/>
              <a:t>으로 </a:t>
            </a:r>
            <a:r>
              <a:rPr lang="en-US" altLang="ko-KR" dirty="0" err="1"/>
              <a:t>actionID</a:t>
            </a:r>
            <a:r>
              <a:rPr lang="en-US" altLang="ko-KR" dirty="0"/>
              <a:t> </a:t>
            </a:r>
            <a:r>
              <a:rPr lang="ko-KR" altLang="en-US" dirty="0"/>
              <a:t>를 얻음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A4D99-C25A-480C-B714-5B8E34A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9334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834E-B053-4794-BDE0-1336B24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CEB8C-2F30-45F6-8D95-B7E3DCFF6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Features </a:t>
            </a:r>
            <a:r>
              <a:rPr lang="ko-KR" altLang="en-US" dirty="0"/>
              <a:t>의 </a:t>
            </a:r>
            <a:r>
              <a:rPr lang="en-US" altLang="ko-KR" dirty="0" err="1"/>
              <a:t>transform_obs</a:t>
            </a:r>
            <a:r>
              <a:rPr lang="en-US" altLang="ko-KR" dirty="0"/>
              <a:t> </a:t>
            </a:r>
            <a:r>
              <a:rPr lang="ko-KR" altLang="en-US" dirty="0"/>
              <a:t>함수를 사용하여 </a:t>
            </a:r>
            <a:r>
              <a:rPr lang="en-US" altLang="ko-KR" dirty="0"/>
              <a:t>agent </a:t>
            </a:r>
            <a:r>
              <a:rPr lang="ko-KR" altLang="en-US" dirty="0"/>
              <a:t>의 </a:t>
            </a:r>
            <a:r>
              <a:rPr lang="en-US" altLang="ko-KR" dirty="0"/>
              <a:t>observation</a:t>
            </a:r>
            <a:r>
              <a:rPr lang="ko-KR" altLang="en-US" dirty="0"/>
              <a:t>형식의 </a:t>
            </a:r>
            <a:r>
              <a:rPr lang="en-US" altLang="ko-KR" dirty="0"/>
              <a:t>observation</a:t>
            </a:r>
            <a:r>
              <a:rPr lang="ko-KR" altLang="en-US" dirty="0"/>
              <a:t>를 얻음</a:t>
            </a:r>
            <a:endParaRPr lang="en-US" altLang="ko-KR" dirty="0"/>
          </a:p>
          <a:p>
            <a:r>
              <a:rPr lang="en-US" altLang="ko-KR" dirty="0"/>
              <a:t>Replay</a:t>
            </a:r>
            <a:r>
              <a:rPr lang="ko-KR" altLang="en-US" dirty="0"/>
              <a:t> 에서 </a:t>
            </a:r>
            <a:r>
              <a:rPr lang="en-US" altLang="ko-KR" dirty="0"/>
              <a:t>features</a:t>
            </a:r>
            <a:r>
              <a:rPr lang="ko-KR" altLang="en-US" dirty="0"/>
              <a:t> 객체를 생성할 때 다양한 문제들이 생겨서 </a:t>
            </a:r>
            <a:r>
              <a:rPr lang="en-US" altLang="ko-KR" dirty="0"/>
              <a:t>agent</a:t>
            </a:r>
            <a:r>
              <a:rPr lang="ko-KR" altLang="en-US" dirty="0"/>
              <a:t>와 다르게 처리함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A4D99-C25A-480C-B714-5B8E34A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3063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834E-B053-4794-BDE0-1336B24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다음 주 진행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CEB8C-2F30-45F6-8D95-B7E3DCFF6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이전에 만든 네트워크로 지도학습 시행</a:t>
            </a:r>
            <a:endParaRPr lang="en-US" altLang="ko-KR" dirty="0"/>
          </a:p>
          <a:p>
            <a:r>
              <a:rPr lang="ko-KR" altLang="en-US" dirty="0"/>
              <a:t>더 좋은 네트워크 구조 만들기</a:t>
            </a:r>
            <a:endParaRPr lang="en-US" altLang="ko-KR" dirty="0"/>
          </a:p>
          <a:p>
            <a:r>
              <a:rPr lang="ko-KR" altLang="en-US" dirty="0"/>
              <a:t>리플레이 파일로 강화학습 하기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A4D99-C25A-480C-B714-5B8E34A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1825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3228</TotalTime>
  <Words>174</Words>
  <Application>Microsoft Office PowerPoint</Application>
  <PresentationFormat>화면 슬라이드 쇼(4:3)</PresentationFormat>
  <Paragraphs>37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Wingdings</vt:lpstr>
      <vt:lpstr>Wingdings 3</vt:lpstr>
      <vt:lpstr>Template</vt:lpstr>
      <vt:lpstr>설계 진행 보고 회의</vt:lpstr>
      <vt:lpstr>진행 사항</vt:lpstr>
      <vt:lpstr>진행 사항</vt:lpstr>
      <vt:lpstr>진행 사항</vt:lpstr>
      <vt:lpstr> 다음 주 진행 계획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김범준(***5***035)</cp:lastModifiedBy>
  <cp:revision>300</cp:revision>
  <cp:lastPrinted>2015-02-16T02:52:36Z</cp:lastPrinted>
  <dcterms:created xsi:type="dcterms:W3CDTF">2015-02-07T01:39:42Z</dcterms:created>
  <dcterms:modified xsi:type="dcterms:W3CDTF">2020-05-14T06:29:57Z</dcterms:modified>
</cp:coreProperties>
</file>