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2" r:id="rId3"/>
    <p:sldId id="263" r:id="rId4"/>
    <p:sldId id="266" r:id="rId5"/>
    <p:sldId id="267" r:id="rId6"/>
    <p:sldId id="268" r:id="rId7"/>
    <p:sldId id="269" r:id="rId8"/>
    <p:sldId id="274" r:id="rId9"/>
    <p:sldId id="270" r:id="rId10"/>
    <p:sldId id="27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November 14, 2019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Dummy Q-learning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이번에 얻는 </a:t>
            </a:r>
            <a:r>
              <a:rPr lang="en-US" altLang="ko-KR" dirty="0"/>
              <a:t>reward</a:t>
            </a:r>
            <a:r>
              <a:rPr lang="ko-KR" altLang="en-US" dirty="0"/>
              <a:t>와 그 다음 </a:t>
            </a:r>
            <a:r>
              <a:rPr lang="en-US" altLang="ko-KR" dirty="0"/>
              <a:t>Q</a:t>
            </a:r>
            <a:r>
              <a:rPr lang="ko-KR" altLang="en-US" dirty="0"/>
              <a:t>의 최대값으로 </a:t>
            </a:r>
            <a:r>
              <a:rPr lang="en-US" altLang="ko-KR" dirty="0"/>
              <a:t>Q</a:t>
            </a:r>
            <a:r>
              <a:rPr lang="ko-KR" altLang="en-US" dirty="0"/>
              <a:t>를 업데이트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4608D-D8AC-48A9-9250-D189711A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688194"/>
            <a:ext cx="54673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815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</a:t>
            </a:r>
            <a:r>
              <a:rPr lang="ko-KR" altLang="en-US" dirty="0"/>
              <a:t>에서의 </a:t>
            </a:r>
            <a:r>
              <a:rPr lang="en-US" altLang="ko-KR" dirty="0"/>
              <a:t>Q-learning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45A0D4-53DD-4F86-97A9-52FCB30E72F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Learning rate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ko-KR" altLang="en-US" dirty="0"/>
                  <a:t>를 두고 이전의 식을 아래의 식처럼 변경한다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새로운 식은 업데이트전 자신의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에서 다음의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의 영향을 조금만 받은 상태로 업데이트한다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45A0D4-53DD-4F86-97A9-52FCB30E7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78" t="-868" r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E1C493-93FB-43C4-A7EF-0F416F85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3043237"/>
            <a:ext cx="6219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015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Dummy Q-learning </a:t>
            </a:r>
            <a:r>
              <a:rPr lang="ko-KR" altLang="en-US" dirty="0"/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아래의 그림처럼 한번 길을 찾고나서 새로운 길을 찾지 않음</a:t>
            </a:r>
            <a:endParaRPr lang="en-US" altLang="ko-KR" dirty="0"/>
          </a:p>
          <a:p>
            <a:r>
              <a:rPr lang="ko-KR" altLang="en-US" dirty="0"/>
              <a:t>찾은 길이 최단거리가 아닐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B6FDE-25AB-4800-B132-2C46DE35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882248"/>
            <a:ext cx="5600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095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E-greedy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라는 값을 설정해두고 </a:t>
            </a:r>
            <a:r>
              <a:rPr lang="ko-KR" altLang="en-US" dirty="0" err="1"/>
              <a:t>랜덤값이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보다 작으면 랜덤한길을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F25B0-90D4-4731-9628-34AD82CA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2409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488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decaying E-greedy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E-greedy</a:t>
            </a:r>
            <a:r>
              <a:rPr lang="ko-KR" altLang="en-US" dirty="0"/>
              <a:t>에서 </a:t>
            </a:r>
            <a:r>
              <a:rPr lang="en-US" altLang="ko-KR" dirty="0"/>
              <a:t>e</a:t>
            </a:r>
            <a:r>
              <a:rPr lang="ko-KR" altLang="en-US" dirty="0"/>
              <a:t>값이 후반부가 될 수록 작아지게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0FC21-0798-428A-A2C7-367BCBB8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2895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929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add random noise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각각의 값에 </a:t>
            </a:r>
            <a:r>
              <a:rPr lang="ko-KR" altLang="en-US" dirty="0" err="1"/>
              <a:t>랜덤한</a:t>
            </a:r>
            <a:r>
              <a:rPr lang="ko-KR" altLang="en-US" dirty="0"/>
              <a:t> 값을 더한 후 최대값을 </a:t>
            </a:r>
            <a:r>
              <a:rPr lang="ko-KR" altLang="en-US" dirty="0" err="1"/>
              <a:t>따라감</a:t>
            </a:r>
            <a:endParaRPr lang="en-US" altLang="ko-KR" dirty="0"/>
          </a:p>
          <a:p>
            <a:r>
              <a:rPr lang="ko-KR" altLang="en-US" dirty="0"/>
              <a:t>원래 큰 값을 따라갈 확률이 높음</a:t>
            </a:r>
            <a:endParaRPr lang="en-US" altLang="ko-KR" dirty="0"/>
          </a:p>
          <a:p>
            <a:r>
              <a:rPr lang="en-US" altLang="ko-KR" dirty="0"/>
              <a:t>E-greedy</a:t>
            </a:r>
            <a:r>
              <a:rPr lang="ko-KR" altLang="en-US" dirty="0"/>
              <a:t>에서 처럼 시간이 지날수록 작은 값을 더하도록 할 수도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3916F-A819-4A69-9567-DCE339A3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3068960"/>
            <a:ext cx="5553075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9539D5-05C4-4580-AC2A-41D9C5B6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5" y="4140334"/>
            <a:ext cx="5124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742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앞의 해결책들을 이용하여 아래그림과 같은 결과를 얻을 수 있음</a:t>
            </a:r>
            <a:endParaRPr lang="en-US" altLang="ko-KR" dirty="0"/>
          </a:p>
          <a:p>
            <a:r>
              <a:rPr lang="ko-KR" altLang="en-US" dirty="0"/>
              <a:t>새로운 길을 찾았지만 </a:t>
            </a:r>
            <a:r>
              <a:rPr lang="en-US" altLang="ko-KR" dirty="0"/>
              <a:t>(3, 3)</a:t>
            </a:r>
            <a:r>
              <a:rPr lang="ko-KR" altLang="en-US" dirty="0"/>
              <a:t>의 위치에서 두 길의 </a:t>
            </a:r>
            <a:r>
              <a:rPr lang="en-US" altLang="ko-KR" dirty="0" err="1"/>
              <a:t>Qvalue</a:t>
            </a:r>
            <a:r>
              <a:rPr lang="ko-KR" altLang="en-US" dirty="0"/>
              <a:t>가 모두 </a:t>
            </a:r>
            <a:r>
              <a:rPr lang="en-US" altLang="ko-KR" dirty="0"/>
              <a:t>1</a:t>
            </a:r>
            <a:r>
              <a:rPr lang="ko-KR" altLang="en-US" dirty="0"/>
              <a:t>이기 때문에 더 좋은 길을 선택할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해결하기 위해 </a:t>
            </a:r>
            <a:r>
              <a:rPr lang="en-US" altLang="ko-KR" dirty="0"/>
              <a:t>discounted reward</a:t>
            </a:r>
            <a:r>
              <a:rPr lang="ko-KR" altLang="en-US" dirty="0"/>
              <a:t>를 사용한다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DED5E-E2FB-4DA2-941D-12791C62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050629"/>
            <a:ext cx="5162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214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Learning Q with discounted reward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45A0D4-53DD-4F86-97A9-52FCB30E72F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로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하고 식을 아래와 같이 바꾼다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를 사용해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를 일찍 받을 수록 더 크도록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45A0D4-53DD-4F86-97A9-52FCB30E7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78" t="-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4D602-418F-4B2E-ADA4-DA9A7325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3057525"/>
            <a:ext cx="5324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160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9AE811-DF8E-4BB0-9C5B-2C09BC7B42B1}"/>
              </a:ext>
            </a:extLst>
          </p:cNvPr>
          <p:cNvSpPr/>
          <p:nvPr/>
        </p:nvSpPr>
        <p:spPr>
          <a:xfrm>
            <a:off x="107505" y="836712"/>
            <a:ext cx="8928992" cy="575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43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VS Stochastic (nondeterministic)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Deterministic</a:t>
            </a:r>
            <a:r>
              <a:rPr lang="ko-KR" altLang="en-US" dirty="0"/>
              <a:t>에서는 오른쪽으로 갈 때 오른쪽으로 가고 왼쪽으로 갈 때 왼쪽으로 가는 항상 정해진대로 움직임</a:t>
            </a:r>
            <a:endParaRPr lang="en-US" altLang="ko-KR" dirty="0"/>
          </a:p>
          <a:p>
            <a:r>
              <a:rPr lang="en-US" altLang="ko-KR" dirty="0"/>
              <a:t>Stochastic</a:t>
            </a:r>
            <a:r>
              <a:rPr lang="ko-KR" altLang="en-US" dirty="0"/>
              <a:t>에서는 오른쪽으로 움직여도 오른쪽으로 가는 것이 정해져 있지 않음</a:t>
            </a:r>
            <a:endParaRPr lang="en-US" altLang="ko-KR" dirty="0"/>
          </a:p>
          <a:p>
            <a:r>
              <a:rPr lang="en-US" altLang="ko-KR" dirty="0"/>
              <a:t>Stochastic</a:t>
            </a:r>
            <a:r>
              <a:rPr lang="ko-KR" altLang="en-US" dirty="0"/>
              <a:t>에서 이전과 같은 방법을 사용하면 의도하지 않은 방법으로 </a:t>
            </a:r>
            <a:r>
              <a:rPr lang="ko-KR" altLang="en-US" dirty="0" err="1"/>
              <a:t>움직인것도</a:t>
            </a:r>
            <a:r>
              <a:rPr lang="ko-KR" altLang="en-US" dirty="0"/>
              <a:t> 의도한대로 움직인걸로 생각하고 학습하기 때문에 성공률이 매우 낮아진다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8645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양식4.ppt_template</Template>
  <TotalTime>106</TotalTime>
  <Words>257</Words>
  <Application>Microsoft Office PowerPoint</Application>
  <PresentationFormat>화면 슬라이드 쇼(4:3)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Cambria Math</vt:lpstr>
      <vt:lpstr>Wingdings</vt:lpstr>
      <vt:lpstr>Wingdings 3</vt:lpstr>
      <vt:lpstr>Template</vt:lpstr>
      <vt:lpstr>Dummy Q-learning</vt:lpstr>
      <vt:lpstr>Dummy Q-learning 의 문제점</vt:lpstr>
      <vt:lpstr>해결책 E-greedy</vt:lpstr>
      <vt:lpstr>해결책 decaying E-greedy</vt:lpstr>
      <vt:lpstr>해결책 add random noise</vt:lpstr>
      <vt:lpstr>해결책</vt:lpstr>
      <vt:lpstr>해결책 Learning Q with discounted reward</vt:lpstr>
      <vt:lpstr>PowerPoint 프레젠테이션</vt:lpstr>
      <vt:lpstr>Deterministic VS Stochastic (nondeterministic)</vt:lpstr>
      <vt:lpstr>Stochastic에서의 Q-learning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김범준</dc:creator>
  <cp:lastModifiedBy>김범준</cp:lastModifiedBy>
  <cp:revision>27</cp:revision>
  <dcterms:created xsi:type="dcterms:W3CDTF">2019-11-14T06:20:09Z</dcterms:created>
  <dcterms:modified xsi:type="dcterms:W3CDTF">2019-11-14T08:06:09Z</dcterms:modified>
</cp:coreProperties>
</file>