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20402"/>
    <p:restoredTop sz="9502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9807" y="720117"/>
            <a:ext cx="7224386" cy="407705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959806" y="5085207"/>
            <a:ext cx="7224387" cy="6374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환경을 만들어주고 그 환경에서 </a:t>
            </a:r>
            <a:r>
              <a:rPr lang="en-US" altLang="ko-KR"/>
              <a:t>action</a:t>
            </a:r>
            <a:r>
              <a:rPr lang="ko-KR" altLang="en-US"/>
              <a:t>을 취했을 때 상태나 보상을 줌으로써 학습시키는 방식 </a:t>
            </a:r>
            <a:r>
              <a:rPr lang="en-US" altLang="ko-KR"/>
              <a:t>openAI GYM</a:t>
            </a:r>
            <a:r>
              <a:rPr lang="ko-KR" altLang="en-US"/>
              <a:t>은 환경을 만들어 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516243" cy="34941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279867"/>
            <a:ext cx="5004054" cy="3578132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5004054" y="4294822"/>
            <a:ext cx="4139946" cy="17325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아나콘다-주피터 노트북을 이용해서 가상환경을 만들고 거기에 </a:t>
            </a:r>
            <a:r>
              <a:rPr lang="en-US" altLang="ko-KR"/>
              <a:t>openai</a:t>
            </a:r>
            <a:r>
              <a:rPr lang="ko-KR" altLang="en-US"/>
              <a:t> 예제를 시행해보았다.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기둥이 바닥에 쓰러지지 않는 상태의 값을 계속해서 받는 것을 확인 할 수 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</ep:Words>
  <ep:PresentationFormat>화면 슬라이드 쇼(4:3)</ep:PresentationFormat>
  <ep:Paragraphs>3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2019-11-05T14:38:06.884</dcterms:created>
  <dc:creator>pc</dc:creator>
  <cp:lastModifiedBy>pc</cp:lastModifiedBy>
  <dcterms:modified xsi:type="dcterms:W3CDTF">2019-11-05T14:41:30.147</dcterms:modified>
  <cp:revision>1</cp:revision>
</cp:coreProperties>
</file>