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8132"/>
    <a:srgbClr val="FF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EF4E38-8E19-3C96-A3BB-C94EC07D2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D41663-3E9B-4220-4DC2-2FC869011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0120C7-AB58-453D-8432-A3CB94938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906D-EEBC-4FF8-9F1A-030458B47532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6B59A1-B89F-A3BC-FF4A-1DDDD157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D8456B-B335-1778-4EFD-C94BB083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ACE6-6E66-46CE-AD53-D78E0EB226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17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093CC7-807B-6732-45BE-865F1F8D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A245058-2949-A42E-2607-47825C97A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BFFE88-40BF-305A-EE2E-35BD65CD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906D-EEBC-4FF8-9F1A-030458B47532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97E88E-E3CF-3152-63EA-A4C36B79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A6CA43-8333-C927-9499-6D334797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ACE6-6E66-46CE-AD53-D78E0EB226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08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8DDA958-7288-CE11-1EB6-026D388A6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E95086-0E77-104C-8C71-907CB4639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1173CC-53B9-0412-E20F-027D896F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906D-EEBC-4FF8-9F1A-030458B47532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EC45DC-2614-5751-AEB5-BF1FC2C3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5C785C-23BD-5F2E-F078-709EABB1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ACE6-6E66-46CE-AD53-D78E0EB226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38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B3B449-D6A4-0E2D-F0B2-F5BCEDC7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0A5DA7-72CF-618F-4491-3D89C8CD6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7DD092-75CF-3364-133F-E1EC75B9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906D-EEBC-4FF8-9F1A-030458B47532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AC9D3B-9562-FD22-46EE-AB760A79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C6F626-617B-3C72-8498-C6042985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ACE6-6E66-46CE-AD53-D78E0EB226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09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6B84C0-0D37-29D3-C83C-96D2D6BF0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523615-AB0D-4366-5A4F-948B9B891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98CC87-E976-238C-72E3-74F4980B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906D-EEBC-4FF8-9F1A-030458B47532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8D2F01-EAA7-B766-8C7B-D2C10ADD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1D2909-3061-6EE4-BD9F-0CA9269AB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ACE6-6E66-46CE-AD53-D78E0EB226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43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B7CF9D-9665-D84D-31EC-0A8EAB79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27B371-5409-F1CE-6CC6-A6CB99D18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E2F53C-A6AE-5683-31BE-24DC4EF07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7A1378-60A1-7795-9B44-410920FA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906D-EEBC-4FF8-9F1A-030458B47532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FF2AE4-6B5A-BDC0-90B9-42BA784A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272C69-8DFE-AEF7-52A7-21382BB9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ACE6-6E66-46CE-AD53-D78E0EB226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68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FBF73-43A6-FE0D-298C-1FD54360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00F7D6-2D8D-2E9D-135D-C87D42769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A5C929-F9D8-9075-9C00-DBE972B06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513E489-E653-7E18-47FF-2B828A791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E12960B-13C3-C527-6994-5FEDB0989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5F7C814-0B29-38D3-0958-0447A70F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906D-EEBC-4FF8-9F1A-030458B47532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344F5E4-62C4-5F56-5BB9-D8DAC72E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FC7C458-5D88-DEF9-6C90-BF9D5529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ACE6-6E66-46CE-AD53-D78E0EB226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44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1E3E4D-8EEA-3263-E8F8-F16D5382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9214B79-5D0A-DB72-8DD9-8347622E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906D-EEBC-4FF8-9F1A-030458B47532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F0FB0A-BE0B-0C99-3E54-A832A1E2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931F1AB-008C-D11C-D3D1-EB6F4A12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ACE6-6E66-46CE-AD53-D78E0EB226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43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AFB4A29-1448-7983-ACC7-609A9A138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906D-EEBC-4FF8-9F1A-030458B47532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A1B28A-EE65-5C39-6292-8A36B1D8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DFCAAF-04E3-DE05-D921-C88E3436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ACE6-6E66-46CE-AD53-D78E0EB226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02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F5F780-B1A9-42F3-C8B8-2B9ABB45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D7977F-A853-B003-50F2-844CD0905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1160FE-4FEE-FCD4-9B6A-96E11E360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D9B55A-1602-DE3D-7898-A8CB166A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906D-EEBC-4FF8-9F1A-030458B47532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46E623-5F0A-B040-A036-9A6243B4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1CA795-CB16-4F53-764E-214A5697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ACE6-6E66-46CE-AD53-D78E0EB226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77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26BB6-B5F8-81D5-74E4-8B08B0BC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7E5385-F642-62FE-BF93-0647A8C7E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76EB7C-B0A4-AB7E-C1E5-77887D05C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315C53-1F43-A7B4-52F5-5D36069A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906D-EEBC-4FF8-9F1A-030458B47532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B8666F-CCDA-65DD-542A-831EB111E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47B367-0D5F-AC03-B808-DF37C467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ACE6-6E66-46CE-AD53-D78E0EB226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63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276458F-AEF0-4788-F40C-E2A1A0AA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BCB41B-4E28-52B9-89E0-4911DDE36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026235-E404-09DA-BADE-068EB9AF8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F906D-EEBC-4FF8-9F1A-030458B47532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1456C1-79AE-10F0-15C6-73AB6107D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F21CBB-DC7B-5725-F301-CAEDC6BB2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5ACE6-6E66-46CE-AD53-D78E0EB226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37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8.svg"/><Relationship Id="rId4" Type="http://schemas.openxmlformats.org/officeDocument/2006/relationships/image" Target="../media/image11.sv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卡通, 美工圖案, 圖解, 動畫卡通 的圖片&#10;&#10;自動產生的描述">
            <a:extLst>
              <a:ext uri="{FF2B5EF4-FFF2-40B4-BE49-F238E27FC236}">
                <a16:creationId xmlns:a16="http://schemas.microsoft.com/office/drawing/2014/main" id="{D6FA4506-A4C5-465C-3E98-78D9BFE9F4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1" r="29623" b="23443"/>
          <a:stretch/>
        </p:blipFill>
        <p:spPr>
          <a:xfrm>
            <a:off x="1492902" y="777563"/>
            <a:ext cx="2957804" cy="253820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glow rad="127000">
              <a:srgbClr val="C00000"/>
            </a:glow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圖片 5" descr="一張含有 車輛, 公車, 陸上交通工具, 運輸 的圖片&#10;&#10;自動產生的描述">
            <a:extLst>
              <a:ext uri="{FF2B5EF4-FFF2-40B4-BE49-F238E27FC236}">
                <a16:creationId xmlns:a16="http://schemas.microsoft.com/office/drawing/2014/main" id="{7F22B8EA-6B17-62F9-FC1A-709751FFF4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3" t="3120" r="35139"/>
          <a:stretch/>
        </p:blipFill>
        <p:spPr>
          <a:xfrm>
            <a:off x="1492902" y="3797715"/>
            <a:ext cx="2957804" cy="268282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glow rad="127000">
              <a:srgbClr val="C00000"/>
            </a:glow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圖片 6" descr="一張含有 美工圖案, 圖解, 卡通, 動畫卡通 的圖片&#10;&#10;自動產生的描述">
            <a:extLst>
              <a:ext uri="{FF2B5EF4-FFF2-40B4-BE49-F238E27FC236}">
                <a16:creationId xmlns:a16="http://schemas.microsoft.com/office/drawing/2014/main" id="{8AAC6E87-7B3B-E242-A4B5-449A7DC39B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4" t="7607" r="26536" b="15836"/>
          <a:stretch/>
        </p:blipFill>
        <p:spPr>
          <a:xfrm>
            <a:off x="5543045" y="777563"/>
            <a:ext cx="2957805" cy="253820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glow rad="127000">
              <a:srgbClr val="C00000"/>
            </a:glow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04BD758-5269-0DE6-C3A8-B9C2B8355361}"/>
              </a:ext>
            </a:extLst>
          </p:cNvPr>
          <p:cNvSpPr txBox="1"/>
          <p:nvPr/>
        </p:nvSpPr>
        <p:spPr>
          <a:xfrm>
            <a:off x="2384814" y="2228671"/>
            <a:ext cx="2474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Super Mario Font U" panose="02000500000000000000" pitchFamily="2" charset="0"/>
              </a:rPr>
              <a:t>$ 120</a:t>
            </a:r>
            <a:endParaRPr lang="zh-TW" altLang="en-US" sz="72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w Super Mario Font U" panose="02000500000000000000" pitchFamily="2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33CAA66-574B-453A-C121-8939F4FA53D8}"/>
              </a:ext>
            </a:extLst>
          </p:cNvPr>
          <p:cNvSpPr txBox="1"/>
          <p:nvPr/>
        </p:nvSpPr>
        <p:spPr>
          <a:xfrm>
            <a:off x="2384814" y="5410598"/>
            <a:ext cx="2474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Super Mario Font U" panose="02000500000000000000" pitchFamily="2" charset="0"/>
              </a:rPr>
              <a:t>$ 120</a:t>
            </a:r>
            <a:endParaRPr lang="zh-TW" altLang="en-US" sz="72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w Super Mario Font U" panose="02000500000000000000" pitchFamily="2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6964F6D-A4E5-4D74-06DD-DDDF51BD64B0}"/>
              </a:ext>
            </a:extLst>
          </p:cNvPr>
          <p:cNvSpPr txBox="1"/>
          <p:nvPr/>
        </p:nvSpPr>
        <p:spPr>
          <a:xfrm>
            <a:off x="6414657" y="2228671"/>
            <a:ext cx="2474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Super Mario Font U" panose="02000500000000000000" pitchFamily="2" charset="0"/>
              </a:rPr>
              <a:t>$ 120</a:t>
            </a:r>
            <a:endParaRPr lang="zh-TW" altLang="en-US" sz="72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w Super Mario Font U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3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地圖 的圖片&#10;&#10;自動產生的描述">
            <a:extLst>
              <a:ext uri="{FF2B5EF4-FFF2-40B4-BE49-F238E27FC236}">
                <a16:creationId xmlns:a16="http://schemas.microsoft.com/office/drawing/2014/main" id="{02C817DE-CA04-1B22-9D7C-71700A871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0"/>
            <a:ext cx="11704320" cy="6858000"/>
          </a:xfrm>
          <a:prstGeom prst="rect">
            <a:avLst/>
          </a:prstGeom>
        </p:spPr>
      </p:pic>
      <p:pic>
        <p:nvPicPr>
          <p:cNvPr id="13" name="圖形 12" descr="將喇叭設為靜音 以實心填滿">
            <a:extLst>
              <a:ext uri="{FF2B5EF4-FFF2-40B4-BE49-F238E27FC236}">
                <a16:creationId xmlns:a16="http://schemas.microsoft.com/office/drawing/2014/main" id="{7A9E2C56-46F9-E732-141D-3F2D9E24C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68181" y="6022200"/>
            <a:ext cx="731520" cy="731520"/>
          </a:xfrm>
          <a:prstGeom prst="rect">
            <a:avLst/>
          </a:prstGeom>
        </p:spPr>
      </p:pic>
      <p:pic>
        <p:nvPicPr>
          <p:cNvPr id="15" name="圖形 14" descr="卷冊 以實心填滿">
            <a:extLst>
              <a:ext uri="{FF2B5EF4-FFF2-40B4-BE49-F238E27FC236}">
                <a16:creationId xmlns:a16="http://schemas.microsoft.com/office/drawing/2014/main" id="{AC38C1E1-B8CC-2CD5-B428-0AA0D37132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80565" y="6022200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5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地圖, 方案 的圖片&#10;&#10;自動產生的描述">
            <a:extLst>
              <a:ext uri="{FF2B5EF4-FFF2-40B4-BE49-F238E27FC236}">
                <a16:creationId xmlns:a16="http://schemas.microsoft.com/office/drawing/2014/main" id="{66F61832-FA35-FABF-F0B5-42884E8EE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0"/>
            <a:ext cx="11704320" cy="6858000"/>
          </a:xfrm>
          <a:prstGeom prst="rect">
            <a:avLst/>
          </a:prstGeom>
        </p:spPr>
      </p:pic>
      <p:pic>
        <p:nvPicPr>
          <p:cNvPr id="6" name="圖形 5" descr="暫停 以實心填滿">
            <a:extLst>
              <a:ext uri="{FF2B5EF4-FFF2-40B4-BE49-F238E27FC236}">
                <a16:creationId xmlns:a16="http://schemas.microsoft.com/office/drawing/2014/main" id="{5BAAD01C-8009-8021-B0BA-9C6F823AA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9202" y="6202680"/>
            <a:ext cx="548640" cy="548640"/>
          </a:xfrm>
          <a:prstGeom prst="rect">
            <a:avLst/>
          </a:prstGeom>
        </p:spPr>
      </p:pic>
      <p:pic>
        <p:nvPicPr>
          <p:cNvPr id="7" name="圖形 6" descr="播放 以實心填滿">
            <a:extLst>
              <a:ext uri="{FF2B5EF4-FFF2-40B4-BE49-F238E27FC236}">
                <a16:creationId xmlns:a16="http://schemas.microsoft.com/office/drawing/2014/main" id="{2F801D29-394B-6B41-647B-2F4B01CEDD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43234" y="6202680"/>
            <a:ext cx="548640" cy="548640"/>
          </a:xfrm>
          <a:prstGeom prst="rect">
            <a:avLst/>
          </a:prstGeom>
        </p:spPr>
      </p:pic>
      <p:pic>
        <p:nvPicPr>
          <p:cNvPr id="8" name="圖形 7" descr="將喇叭設為靜音 以實心填滿">
            <a:extLst>
              <a:ext uri="{FF2B5EF4-FFF2-40B4-BE49-F238E27FC236}">
                <a16:creationId xmlns:a16="http://schemas.microsoft.com/office/drawing/2014/main" id="{95F61F28-DB55-C396-C504-1EB4997890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27266" y="6202680"/>
            <a:ext cx="548640" cy="548640"/>
          </a:xfrm>
          <a:prstGeom prst="rect">
            <a:avLst/>
          </a:prstGeom>
        </p:spPr>
      </p:pic>
      <p:pic>
        <p:nvPicPr>
          <p:cNvPr id="9" name="圖形 8" descr="卷冊 以實心填滿">
            <a:extLst>
              <a:ext uri="{FF2B5EF4-FFF2-40B4-BE49-F238E27FC236}">
                <a16:creationId xmlns:a16="http://schemas.microsoft.com/office/drawing/2014/main" id="{F51D8A1D-C51B-3341-AF4C-D2DCDAE0AE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11298" y="6202680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0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153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069803D-B56E-C484-F07C-2A9D488C2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442912"/>
            <a:ext cx="9744075" cy="59721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C4DBE3C-70CD-A749-7F24-6E6776828C04}"/>
              </a:ext>
            </a:extLst>
          </p:cNvPr>
          <p:cNvSpPr/>
          <p:nvPr/>
        </p:nvSpPr>
        <p:spPr>
          <a:xfrm>
            <a:off x="9818255" y="1745673"/>
            <a:ext cx="1149782" cy="37869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E6666B-732E-C960-A73D-4C5F8A3F5B9E}"/>
              </a:ext>
            </a:extLst>
          </p:cNvPr>
          <p:cNvSpPr/>
          <p:nvPr/>
        </p:nvSpPr>
        <p:spPr>
          <a:xfrm>
            <a:off x="3214254" y="2643907"/>
            <a:ext cx="822036" cy="7850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26E648-7893-486D-8F7A-2BEA10A5C16D}"/>
              </a:ext>
            </a:extLst>
          </p:cNvPr>
          <p:cNvSpPr/>
          <p:nvPr/>
        </p:nvSpPr>
        <p:spPr>
          <a:xfrm>
            <a:off x="4599708" y="4287979"/>
            <a:ext cx="822036" cy="7850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A040F0-1BBE-1B80-3BDC-36ECFA1F9FB5}"/>
              </a:ext>
            </a:extLst>
          </p:cNvPr>
          <p:cNvSpPr/>
          <p:nvPr/>
        </p:nvSpPr>
        <p:spPr>
          <a:xfrm>
            <a:off x="6797963" y="4287979"/>
            <a:ext cx="822036" cy="7850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89E3D0-73EE-7666-C4C4-3AA8B8766912}"/>
              </a:ext>
            </a:extLst>
          </p:cNvPr>
          <p:cNvSpPr/>
          <p:nvPr/>
        </p:nvSpPr>
        <p:spPr>
          <a:xfrm>
            <a:off x="8308109" y="3161143"/>
            <a:ext cx="822036" cy="7850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D234EA-23EF-0A4E-EB5C-3263F2786E7D}"/>
              </a:ext>
            </a:extLst>
          </p:cNvPr>
          <p:cNvSpPr/>
          <p:nvPr/>
        </p:nvSpPr>
        <p:spPr>
          <a:xfrm>
            <a:off x="4502727" y="5772726"/>
            <a:ext cx="3117271" cy="5564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65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2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6</Words>
  <Application>Microsoft Office PowerPoint</Application>
  <PresentationFormat>寬螢幕</PresentationFormat>
  <Paragraphs>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New Super Mario Font U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徐茂根 XU,MAO-GEN</dc:creator>
  <cp:lastModifiedBy>徐茂根 XU,MAO-GEN</cp:lastModifiedBy>
  <cp:revision>7</cp:revision>
  <dcterms:created xsi:type="dcterms:W3CDTF">2023-09-25T09:10:49Z</dcterms:created>
  <dcterms:modified xsi:type="dcterms:W3CDTF">2023-09-26T15:07:13Z</dcterms:modified>
</cp:coreProperties>
</file>