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61" r:id="rId6"/>
    <p:sldId id="262" r:id="rId7"/>
    <p:sldId id="263" r:id="rId8"/>
    <p:sldId id="258" r:id="rId9"/>
    <p:sldId id="260" r:id="rId10"/>
    <p:sldId id="272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54" autoAdjust="0"/>
  </p:normalViewPr>
  <p:slideViewPr>
    <p:cSldViewPr snapToGrid="0">
      <p:cViewPr varScale="1">
        <p:scale>
          <a:sx n="85" d="100"/>
          <a:sy n="85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6FE09-1B52-4FED-B642-5FD9BEB8C0EE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55991-B5D4-43E0-86B3-FFD784BC5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22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名稱會存成菜單模板的內容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尚未完成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按選手</a:t>
            </a:r>
            <a:r>
              <a:rPr lang="en-US" altLang="zh-TW" dirty="0"/>
              <a:t>A</a:t>
            </a:r>
            <a:r>
              <a:rPr lang="zh-TW" altLang="en-US" dirty="0"/>
              <a:t>，上面的行事曆與課表會呈現該選手的資料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該選手的頭像也會有特別的標記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7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顯示該選手的標記會是在該選手的周圍有顏色標記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91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 dirty="0"/>
              <a:t>左邊為泳隊</a:t>
            </a:r>
            <a:r>
              <a:rPr lang="en-US" altLang="zh-TW" dirty="0"/>
              <a:t>A</a:t>
            </a:r>
            <a:r>
              <a:rPr lang="zh-TW" altLang="en-US" dirty="0"/>
              <a:t>的畫面，右手邊為個人選手的畫面，標記方式一樣是上一張投影片的方式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尚未完成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上面的返回建，會回到泳隊</a:t>
            </a:r>
            <a:r>
              <a:rPr lang="en-US" altLang="zh-TW" dirty="0"/>
              <a:t>A</a:t>
            </a:r>
            <a:r>
              <a:rPr lang="zh-TW" altLang="en-US" dirty="0"/>
              <a:t>的畫面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17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額外補充：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上次的心律圖等等的會放上</a:t>
            </a:r>
            <a:r>
              <a:rPr lang="en-US" altLang="zh-TW" dirty="0" err="1"/>
              <a:t>figma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已新增獎盃頁面了，在</a:t>
            </a:r>
            <a:r>
              <a:rPr lang="en-US" altLang="zh-TW" dirty="0" err="1"/>
              <a:t>figma</a:t>
            </a:r>
            <a:r>
              <a:rPr lang="zh-TW" altLang="en-US"/>
              <a:t>上可以看到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1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是，但自訂的內容會有不一樣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會再給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是，</a:t>
            </a:r>
            <a:r>
              <a:rPr lang="en-US" altLang="zh-TW" dirty="0"/>
              <a:t>”</a:t>
            </a:r>
            <a:r>
              <a:rPr lang="zh-TW" altLang="en-US" dirty="0"/>
              <a:t>自訂</a:t>
            </a:r>
            <a:r>
              <a:rPr lang="en-US" altLang="zh-TW" dirty="0"/>
              <a:t>”</a:t>
            </a:r>
            <a:r>
              <a:rPr lang="zh-TW" altLang="en-US" dirty="0"/>
              <a:t>會改成</a:t>
            </a:r>
            <a:r>
              <a:rPr lang="en-US" altLang="zh-TW" dirty="0"/>
              <a:t>”</a:t>
            </a:r>
            <a:r>
              <a:rPr lang="zh-TW" altLang="en-US" dirty="0"/>
              <a:t>新增課程</a:t>
            </a:r>
            <a:r>
              <a:rPr lang="en-US" altLang="zh-TW" dirty="0"/>
              <a:t>”</a:t>
            </a:r>
          </a:p>
          <a:p>
            <a:pPr marL="228600" indent="-228600">
              <a:buAutoNum type="arabicPeriod"/>
            </a:pPr>
            <a:r>
              <a:rPr lang="zh-TW" altLang="en-US" dirty="0"/>
              <a:t>距離與趟數等等會直接顯示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87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組數的呈現會是以 </a:t>
            </a:r>
            <a:r>
              <a:rPr lang="en-US" altLang="zh-TW" dirty="0"/>
              <a:t>(</a:t>
            </a:r>
            <a:r>
              <a:rPr lang="zh-TW" altLang="en-US" dirty="0"/>
              <a:t>時間*趟數</a:t>
            </a:r>
            <a:r>
              <a:rPr lang="en-US" altLang="zh-TW" dirty="0"/>
              <a:t>)</a:t>
            </a:r>
            <a:r>
              <a:rPr lang="zh-TW" altLang="en-US" dirty="0"/>
              <a:t>*組數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配速與器材的呈現會在</a:t>
            </a:r>
            <a:r>
              <a:rPr lang="en-US" altLang="zh-TW" dirty="0" err="1"/>
              <a:t>figma</a:t>
            </a:r>
            <a:r>
              <a:rPr lang="zh-TW" altLang="en-US" dirty="0"/>
              <a:t>上面調整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不需要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前面的順序 </a:t>
            </a:r>
            <a:r>
              <a:rPr lang="en-US" altLang="zh-TW" dirty="0"/>
              <a:t>=&gt;</a:t>
            </a:r>
            <a:r>
              <a:rPr lang="zh-TW" altLang="en-US" dirty="0"/>
              <a:t>泳姿 動作 配速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4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綠色表示有達標，灰色表示未達標，暖身：紅色，主課程：綠色，緩和：藍色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每趟的時間輸入，一開始是會自動輸入，但現在要寫另一個頁面輸入，關於另一個頁面她會在</a:t>
            </a:r>
            <a:r>
              <a:rPr lang="en-US" altLang="zh-TW" dirty="0" err="1"/>
              <a:t>figma</a:t>
            </a:r>
            <a:r>
              <a:rPr lang="zh-TW" altLang="en-US" dirty="0"/>
              <a:t>上呈現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完成度 有達標的輛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整體效率 需要搭配手錶 因此目前無法確定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6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已經在</a:t>
            </a:r>
            <a:r>
              <a:rPr lang="en-US" altLang="zh-TW" dirty="0" err="1"/>
              <a:t>figma</a:t>
            </a:r>
            <a:r>
              <a:rPr lang="zh-TW" altLang="en-US" dirty="0"/>
              <a:t>了，且有顏色定義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另外如果為比賽的話，下面的內容需要改變，改變的內容以上</a:t>
            </a:r>
            <a:r>
              <a:rPr lang="en-US" altLang="zh-TW" dirty="0" err="1"/>
              <a:t>figma</a:t>
            </a:r>
            <a:r>
              <a:rPr lang="zh-TW" altLang="en-US" dirty="0"/>
              <a:t>上呈現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8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以標題為主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已經在</a:t>
            </a:r>
            <a:r>
              <a:rPr lang="en-US" altLang="zh-TW" dirty="0" err="1"/>
              <a:t>figma</a:t>
            </a:r>
            <a:r>
              <a:rPr lang="zh-TW" altLang="en-US" dirty="0"/>
              <a:t>了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建立者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他們需要重新設定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旁邊有顯示標記符號的話，代表他為一個菜單模板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34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對方回覆：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會有複數，下面以課表為主，且今日課表的部分會是用新增課表中的名稱為主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下面的主項訓練會刪掉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上面的行事曆就呈現生活事件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74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紀錄回顧與數據分析重複到了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生活事件為背景那個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儲存菜單需要畫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設定也是需要畫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55991-B5D4-43E0-86B3-FFD784BC5C8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03A62-6AC6-0EDC-4364-2327EEB8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C0BC11-2618-E463-E2EC-3904D73D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4ED07-5860-15E2-2B20-903A443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28A28-0780-FFF7-6C01-BAA8927A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89D75-A2C1-8375-388A-094970A5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7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CBDB1-FCB0-31E7-0236-3A4EBF5E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37EC58-7634-478C-C487-6B0CB20E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BF325-C1E3-93B6-BBB5-4E93341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51FBC-B9C5-60BB-3AB1-0E49A470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14B8A0-6847-73C8-B79E-29A6C1C9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56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93FEFD-94E3-FB0E-4CA2-9A3BE8E19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362D2B-51F7-E14D-0871-C1721035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BFA73-FFA4-E668-4D7E-747E6912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2AF16-856E-395F-5D66-7849F2A3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DE4D6-E2BD-E3E7-8993-BE1CE984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4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04636-7CC5-ECBE-6A1D-CE2C90F8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9C46E-548C-E459-4B40-F69CE140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D9C51-F590-F565-7563-ECCFF59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D171F-FD87-1DE0-4DED-99D9A35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C8074-FE39-CBD1-F52F-8B06E868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9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123C8-8439-AA5B-F598-3D083265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A59BE-7EA6-2BDB-4B97-4C003E2A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8BCC1-16F8-830B-F2DA-347BDBB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754E8-99AE-F2B1-7856-CB6AE545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93EF75-3D64-C7C3-6E48-7A5C55F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8DE3F-55B7-159D-7011-FD6D4D1F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014D2-8A9D-3491-6D6F-0BAB66ADC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4E611-6A18-10AA-CE61-03A73CD7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9A8040-0BDF-389D-E674-DACA8AC1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61CC39-ABE4-155F-7443-FA4C069A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8CFC69-39A3-F623-0B1A-35793AD6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DBCB-FDD8-A749-0F64-76F2004F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AAA315-C203-C909-D750-A59D163E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E87329-B96C-08D7-0C10-B8BE5751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A9CDD9-642D-5318-44DD-6BEA4AEAC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592ED9-E37C-44B3-581E-403B2D493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01BDFA-4345-5DC6-DE35-5FE325CD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615E2B-B31A-524F-D7AC-F8FD040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F5C76C-99E6-D6F5-FD7A-1E88C0A0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31DA5-747F-5AC2-D749-9F743248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F5E048-E432-6BE7-6EE6-C5ADC65C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9DAC28-2A8F-41B4-45B0-49B84C61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B1687F-F5CD-498E-20F4-16AE10FD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D5D63F-086B-6E7D-4894-FD7FCE64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3C25C9-9454-C607-37BA-8CEBDDE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2C44A0-63A9-C4AB-FC98-4AFEA388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2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35E5B-EFC2-BB3F-36E7-E77B22D0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A683B-AD95-DE6D-DB01-D5D00605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7FDCE-6BF7-BDDB-E1C6-C28FFBC6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3ACC4E-A02F-AB69-947F-F50C1BE0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594D62-8CE2-6C39-FC39-505AAD1C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0ED796-2A2D-A0DA-3692-80ED6FEC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7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425D4-96E1-6D63-C9BD-2A67251D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47272E-06A1-1655-FE92-4143E27C6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359093-2008-70CA-4B10-9192DA90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D919E7-D81F-AFE7-0DE2-F15E70F4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02594-12B7-1C4C-5F6B-23AAE433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A96EE3-7F4C-1F78-62CA-4CDD190A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2866D3-F4CD-4D82-5B8F-59C166D7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300386-767C-914C-0032-05AF5F92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EB3CD-A072-FE52-9F76-F855FCF6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0136-C43A-4E6F-B8B2-8B1B5B7A91AD}" type="datetimeFigureOut">
              <a:rPr lang="zh-TW" altLang="en-US" smtClean="0"/>
              <a:t>2023/8/1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F24AE-542B-4911-9F57-F945506B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04DE08-2567-5A09-28C8-8E6E155E1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111E-525C-4889-8BFA-7EF34A79A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FE45D-54E4-DA95-EA24-E1E84EF30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2023/08/01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38E9D-F883-2A31-F02C-89F786535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8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2E9ED0-7447-9A50-7438-B19A71D7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28612"/>
            <a:ext cx="2924175" cy="5972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D5C9F1-9BF3-C64C-3CCC-A078529BE0CD}"/>
              </a:ext>
            </a:extLst>
          </p:cNvPr>
          <p:cNvSpPr txBox="1"/>
          <p:nvPr/>
        </p:nvSpPr>
        <p:spPr>
          <a:xfrm>
            <a:off x="3743325" y="4191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今日課表會有複數個嗎，還是只會有一個</a:t>
            </a:r>
          </a:p>
        </p:txBody>
      </p:sp>
    </p:spTree>
    <p:extLst>
      <p:ext uri="{BB962C8B-B14F-4D97-AF65-F5344CB8AC3E}">
        <p14:creationId xmlns:p14="http://schemas.microsoft.com/office/powerpoint/2010/main" val="7039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E0542F-6CA3-7666-8805-034C7ED0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261937"/>
            <a:ext cx="2924175" cy="6010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CC3996-3B6E-62F6-56F2-83DAA75B7C17}"/>
              </a:ext>
            </a:extLst>
          </p:cNvPr>
          <p:cNvSpPr txBox="1"/>
          <p:nvPr/>
        </p:nvSpPr>
        <p:spPr>
          <a:xfrm>
            <a:off x="4562475" y="7239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生活事件</a:t>
            </a:r>
            <a:endParaRPr lang="en-US" altLang="zh-TW" dirty="0"/>
          </a:p>
          <a:p>
            <a:r>
              <a:rPr lang="zh-TW" altLang="en-US" dirty="0"/>
              <a:t>睡眠紀錄</a:t>
            </a:r>
            <a:endParaRPr lang="en-US" altLang="zh-TW" dirty="0"/>
          </a:p>
          <a:p>
            <a:r>
              <a:rPr lang="zh-TW" altLang="en-US" dirty="0"/>
              <a:t>儲存菜單</a:t>
            </a:r>
            <a:endParaRPr lang="en-US" altLang="zh-TW" dirty="0"/>
          </a:p>
          <a:p>
            <a:r>
              <a:rPr lang="zh-TW" altLang="en-US" dirty="0"/>
              <a:t>設定</a:t>
            </a:r>
            <a:endParaRPr lang="en-US" altLang="zh-TW" dirty="0"/>
          </a:p>
          <a:p>
            <a:r>
              <a:rPr lang="zh-TW" altLang="en-US" dirty="0"/>
              <a:t>以上畫面需要給</a:t>
            </a:r>
          </a:p>
        </p:txBody>
      </p:sp>
    </p:spTree>
    <p:extLst>
      <p:ext uri="{BB962C8B-B14F-4D97-AF65-F5344CB8AC3E}">
        <p14:creationId xmlns:p14="http://schemas.microsoft.com/office/powerpoint/2010/main" val="33092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21EA7-36DA-F0C4-60E5-8A381B9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教練篇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9C753-E588-2D80-03F9-5B267BE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8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760F33-C2B6-F1E1-351C-261F0668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47650"/>
            <a:ext cx="2733675" cy="5981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C35E16-3589-8690-868B-102664C1AADF}"/>
              </a:ext>
            </a:extLst>
          </p:cNvPr>
          <p:cNvSpPr txBox="1"/>
          <p:nvPr/>
        </p:nvSpPr>
        <p:spPr>
          <a:xfrm>
            <a:off x="3905250" y="3524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學員檢視畫面需要畫</a:t>
            </a:r>
          </a:p>
        </p:txBody>
      </p:sp>
    </p:spTree>
    <p:extLst>
      <p:ext uri="{BB962C8B-B14F-4D97-AF65-F5344CB8AC3E}">
        <p14:creationId xmlns:p14="http://schemas.microsoft.com/office/powerpoint/2010/main" val="23313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858A71-3677-446A-698C-87DA83FF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00037"/>
            <a:ext cx="2752725" cy="5915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E4E3112-4EF0-7B90-BA8F-CA95E7C95366}"/>
              </a:ext>
            </a:extLst>
          </p:cNvPr>
          <p:cNvSpPr txBox="1"/>
          <p:nvPr/>
        </p:nvSpPr>
        <p:spPr>
          <a:xfrm>
            <a:off x="4552950" y="714375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按選手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之類的，會呈現甚麼畫面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2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B6EF39-D300-99F8-F93C-0CC44891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485775"/>
            <a:ext cx="2924175" cy="58864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BAAF703-F6A9-3222-44B4-D6CA6A51A8B5}"/>
              </a:ext>
            </a:extLst>
          </p:cNvPr>
          <p:cNvSpPr txBox="1"/>
          <p:nvPr/>
        </p:nvSpPr>
        <p:spPr>
          <a:xfrm>
            <a:off x="4131359" y="48577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這樣呈現的是個人選手的當日課表嗎</a:t>
            </a:r>
          </a:p>
        </p:txBody>
      </p:sp>
    </p:spTree>
    <p:extLst>
      <p:ext uri="{BB962C8B-B14F-4D97-AF65-F5344CB8AC3E}">
        <p14:creationId xmlns:p14="http://schemas.microsoft.com/office/powerpoint/2010/main" val="343466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8CB62CD-A4FF-9C68-9A60-89F573F8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09550"/>
            <a:ext cx="6324600" cy="6153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8D98AD-8624-FE68-8E58-0A2F6BF23077}"/>
              </a:ext>
            </a:extLst>
          </p:cNvPr>
          <p:cNvSpPr txBox="1"/>
          <p:nvPr/>
        </p:nvSpPr>
        <p:spPr>
          <a:xfrm>
            <a:off x="7067550" y="52387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要如何從左邊的畫面到右邊的畫面</a:t>
            </a:r>
            <a:endParaRPr lang="en-US" altLang="zh-TW" dirty="0"/>
          </a:p>
          <a:p>
            <a:r>
              <a:rPr lang="zh-TW" altLang="en-US" dirty="0"/>
              <a:t>旁邊的</a:t>
            </a:r>
            <a:r>
              <a:rPr lang="en-US" altLang="zh-TW" dirty="0"/>
              <a:t>…</a:t>
            </a:r>
            <a:r>
              <a:rPr lang="zh-TW" altLang="en-US" dirty="0"/>
              <a:t>是甚麼功能</a:t>
            </a:r>
          </a:p>
        </p:txBody>
      </p:sp>
    </p:spTree>
    <p:extLst>
      <p:ext uri="{BB962C8B-B14F-4D97-AF65-F5344CB8AC3E}">
        <p14:creationId xmlns:p14="http://schemas.microsoft.com/office/powerpoint/2010/main" val="237070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7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11BEA-81CC-683D-02E5-BA5FF81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選手方面</a:t>
            </a:r>
          </a:p>
        </p:txBody>
      </p:sp>
    </p:spTree>
    <p:extLst>
      <p:ext uri="{BB962C8B-B14F-4D97-AF65-F5344CB8AC3E}">
        <p14:creationId xmlns:p14="http://schemas.microsoft.com/office/powerpoint/2010/main" val="39869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957BE2E-54F6-ECDC-AC30-62698923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45605" cy="685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A5F3FA8-DE57-18A5-AE61-A7B0DF79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605" y="0"/>
            <a:ext cx="3379662" cy="68580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7D7A21-E57D-B637-7E50-E89A5698931B}"/>
              </a:ext>
            </a:extLst>
          </p:cNvPr>
          <p:cNvSpPr txBox="1"/>
          <p:nvPr/>
        </p:nvSpPr>
        <p:spPr>
          <a:xfrm>
            <a:off x="7324531" y="41987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儲存並存為模板的部分是以名稱為主嗎</a:t>
            </a:r>
          </a:p>
        </p:txBody>
      </p:sp>
    </p:spTree>
    <p:extLst>
      <p:ext uri="{BB962C8B-B14F-4D97-AF65-F5344CB8AC3E}">
        <p14:creationId xmlns:p14="http://schemas.microsoft.com/office/powerpoint/2010/main" val="9251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0954A4-FCFD-6BDA-5E99-12E35B90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22101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84CBC9-721A-F0AE-642A-4B25926EE787}"/>
              </a:ext>
            </a:extLst>
          </p:cNvPr>
          <p:cNvSpPr txBox="1"/>
          <p:nvPr/>
        </p:nvSpPr>
        <p:spPr>
          <a:xfrm>
            <a:off x="3853543" y="261257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各項課程的內容是否一樣？</a:t>
            </a:r>
            <a:endParaRPr lang="en-US" altLang="zh-TW" dirty="0"/>
          </a:p>
          <a:p>
            <a:r>
              <a:rPr lang="zh-TW" altLang="en-US" dirty="0"/>
              <a:t>與各下拉式選單的內容？</a:t>
            </a:r>
            <a:endParaRPr lang="en-US" altLang="zh-TW" dirty="0"/>
          </a:p>
          <a:p>
            <a:r>
              <a:rPr lang="zh-TW" altLang="en-US" dirty="0"/>
              <a:t>自訂是新增課程內容的意思嗎</a:t>
            </a:r>
          </a:p>
        </p:txBody>
      </p:sp>
    </p:spTree>
    <p:extLst>
      <p:ext uri="{BB962C8B-B14F-4D97-AF65-F5344CB8AC3E}">
        <p14:creationId xmlns:p14="http://schemas.microsoft.com/office/powerpoint/2010/main" val="416005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F11099-17F2-5DFC-4950-683C480D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01" y="0"/>
            <a:ext cx="3391773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FDC9A0-8C55-BF81-E166-DC83532B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3322101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54E3CA-B65A-E499-07BE-930CEA9DFA2F}"/>
              </a:ext>
            </a:extLst>
          </p:cNvPr>
          <p:cNvSpPr/>
          <p:nvPr/>
        </p:nvSpPr>
        <p:spPr>
          <a:xfrm>
            <a:off x="685800" y="3832860"/>
            <a:ext cx="4648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C828EC-8FFF-60AC-8D7D-54A5622EA67D}"/>
              </a:ext>
            </a:extLst>
          </p:cNvPr>
          <p:cNvSpPr/>
          <p:nvPr/>
        </p:nvSpPr>
        <p:spPr>
          <a:xfrm>
            <a:off x="1836421" y="3825240"/>
            <a:ext cx="464820" cy="182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C35960-A515-DADC-651D-20314F4FCABB}"/>
              </a:ext>
            </a:extLst>
          </p:cNvPr>
          <p:cNvSpPr/>
          <p:nvPr/>
        </p:nvSpPr>
        <p:spPr>
          <a:xfrm>
            <a:off x="666750" y="4091940"/>
            <a:ext cx="464820" cy="182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942095-6033-FF33-46A6-71077982A75C}"/>
              </a:ext>
            </a:extLst>
          </p:cNvPr>
          <p:cNvSpPr/>
          <p:nvPr/>
        </p:nvSpPr>
        <p:spPr>
          <a:xfrm>
            <a:off x="685800" y="4427220"/>
            <a:ext cx="4648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F70B52-4753-408C-8EC4-10EBE755F025}"/>
              </a:ext>
            </a:extLst>
          </p:cNvPr>
          <p:cNvSpPr/>
          <p:nvPr/>
        </p:nvSpPr>
        <p:spPr>
          <a:xfrm>
            <a:off x="666750" y="4762500"/>
            <a:ext cx="464820" cy="1828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9DB45A-D3A1-8945-6987-E090F5C09CB8}"/>
              </a:ext>
            </a:extLst>
          </p:cNvPr>
          <p:cNvSpPr/>
          <p:nvPr/>
        </p:nvSpPr>
        <p:spPr>
          <a:xfrm>
            <a:off x="3987272" y="2971800"/>
            <a:ext cx="4648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CEC60-0218-318D-2F2A-853B228B33BA}"/>
              </a:ext>
            </a:extLst>
          </p:cNvPr>
          <p:cNvSpPr/>
          <p:nvPr/>
        </p:nvSpPr>
        <p:spPr>
          <a:xfrm>
            <a:off x="4366261" y="3337560"/>
            <a:ext cx="464820" cy="182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9D8C93-C7B2-1CB6-0423-60AB8D1C7C62}"/>
              </a:ext>
            </a:extLst>
          </p:cNvPr>
          <p:cNvSpPr/>
          <p:nvPr/>
        </p:nvSpPr>
        <p:spPr>
          <a:xfrm>
            <a:off x="4903797" y="3733800"/>
            <a:ext cx="464820" cy="182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7FB6C4-7AC4-099E-0B9D-78AF8FC1730C}"/>
              </a:ext>
            </a:extLst>
          </p:cNvPr>
          <p:cNvSpPr/>
          <p:nvPr/>
        </p:nvSpPr>
        <p:spPr>
          <a:xfrm>
            <a:off x="5242561" y="4091940"/>
            <a:ext cx="4648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3C82A0-6A7D-AB1D-078A-58E513A08C4E}"/>
              </a:ext>
            </a:extLst>
          </p:cNvPr>
          <p:cNvSpPr/>
          <p:nvPr/>
        </p:nvSpPr>
        <p:spPr>
          <a:xfrm>
            <a:off x="4023360" y="4335780"/>
            <a:ext cx="1150620" cy="12649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41AAECD-3D1F-68D2-871C-AAA3DDFE0676}"/>
              </a:ext>
            </a:extLst>
          </p:cNvPr>
          <p:cNvSpPr txBox="1"/>
          <p:nvPr/>
        </p:nvSpPr>
        <p:spPr>
          <a:xfrm>
            <a:off x="6896100" y="16764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組數代表這樣的內容要有幾組</a:t>
            </a:r>
            <a:endParaRPr lang="en-US" altLang="zh-TW" dirty="0"/>
          </a:p>
          <a:p>
            <a:r>
              <a:rPr lang="zh-TW" altLang="en-US" dirty="0"/>
              <a:t>配速與器材是否有需要在課表呈現</a:t>
            </a:r>
            <a:endParaRPr lang="en-US" altLang="zh-TW" dirty="0"/>
          </a:p>
          <a:p>
            <a:r>
              <a:rPr lang="zh-TW" altLang="en-US" dirty="0"/>
              <a:t>耐力與衝刺等等課程名稱是否有需要在課表呈現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E436C8-5795-6683-DF9C-9DF5812510DE}"/>
              </a:ext>
            </a:extLst>
          </p:cNvPr>
          <p:cNvSpPr/>
          <p:nvPr/>
        </p:nvSpPr>
        <p:spPr>
          <a:xfrm>
            <a:off x="666750" y="5118523"/>
            <a:ext cx="4648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34FDC9-CE20-6C15-C84C-054C40F985BA}"/>
              </a:ext>
            </a:extLst>
          </p:cNvPr>
          <p:cNvSpPr/>
          <p:nvPr/>
        </p:nvSpPr>
        <p:spPr>
          <a:xfrm>
            <a:off x="4366260" y="4091940"/>
            <a:ext cx="4648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56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B1068B4-EF64-8592-E110-FB3722CC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91773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544284-39D9-43DE-278B-B73B13E80435}"/>
              </a:ext>
            </a:extLst>
          </p:cNvPr>
          <p:cNvSpPr txBox="1"/>
          <p:nvPr/>
        </p:nvSpPr>
        <p:spPr>
          <a:xfrm>
            <a:off x="4279900" y="4953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各顏色定義</a:t>
            </a:r>
            <a:endParaRPr lang="en-US" altLang="zh-TW" dirty="0"/>
          </a:p>
          <a:p>
            <a:r>
              <a:rPr lang="zh-TW" altLang="en-US" dirty="0"/>
              <a:t>每趟的時間輸入是要在哪裡輸入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539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0A2AB1-4583-0C81-7110-66BF020A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0661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85C8532-4F4E-2FA3-C449-38823C142C7D}"/>
              </a:ext>
            </a:extLst>
          </p:cNvPr>
          <p:cNvSpPr txBox="1"/>
          <p:nvPr/>
        </p:nvSpPr>
        <p:spPr>
          <a:xfrm>
            <a:off x="4038600" y="457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完成度與整體效率計算方法</a:t>
            </a:r>
          </a:p>
        </p:txBody>
      </p:sp>
    </p:spTree>
    <p:extLst>
      <p:ext uri="{BB962C8B-B14F-4D97-AF65-F5344CB8AC3E}">
        <p14:creationId xmlns:p14="http://schemas.microsoft.com/office/powerpoint/2010/main" val="25912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735980-234C-47AA-5B25-52D46AB9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243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338804-62A9-737F-6B1A-2BCFA9711514}"/>
              </a:ext>
            </a:extLst>
          </p:cNvPr>
          <p:cNvSpPr txBox="1"/>
          <p:nvPr/>
        </p:nvSpPr>
        <p:spPr>
          <a:xfrm>
            <a:off x="3993502" y="363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下拉式選單的內容</a:t>
            </a:r>
          </a:p>
        </p:txBody>
      </p:sp>
    </p:spTree>
    <p:extLst>
      <p:ext uri="{BB962C8B-B14F-4D97-AF65-F5344CB8AC3E}">
        <p14:creationId xmlns:p14="http://schemas.microsoft.com/office/powerpoint/2010/main" val="95793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F18F78E-0928-D0EF-1E08-A79C3CC7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41439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DC9065-8F7F-0AC2-F83B-C8A675C27323}"/>
              </a:ext>
            </a:extLst>
          </p:cNvPr>
          <p:cNvSpPr txBox="1"/>
          <p:nvPr/>
        </p:nvSpPr>
        <p:spPr>
          <a:xfrm>
            <a:off x="3853544" y="186613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搜尋菜單要搜尋那些內容？</a:t>
            </a:r>
            <a:endParaRPr lang="en-US" altLang="zh-TW" dirty="0"/>
          </a:p>
          <a:p>
            <a:r>
              <a:rPr lang="zh-TW" altLang="en-US" dirty="0"/>
              <a:t>進入之後要呈現的畫面</a:t>
            </a:r>
            <a:endParaRPr lang="en-US" altLang="zh-TW" dirty="0"/>
          </a:p>
          <a:p>
            <a:r>
              <a:rPr lang="zh-TW" altLang="en-US" dirty="0"/>
              <a:t>還有下面的人名是以建立者還是被訓練者</a:t>
            </a:r>
          </a:p>
          <a:p>
            <a:r>
              <a:rPr lang="zh-TW" altLang="en-US" dirty="0"/>
              <a:t>標籤的輸入是在那裡輸入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6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622</Words>
  <Application>Microsoft Office PowerPoint</Application>
  <PresentationFormat>寬螢幕</PresentationFormat>
  <Paragraphs>102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2023/08/01</vt:lpstr>
      <vt:lpstr>選手方面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教練篇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2023/08/01</dc:title>
  <dc:creator>趙韋霖</dc:creator>
  <cp:lastModifiedBy>趙韋霖</cp:lastModifiedBy>
  <cp:revision>6</cp:revision>
  <dcterms:created xsi:type="dcterms:W3CDTF">2023-07-31T08:11:34Z</dcterms:created>
  <dcterms:modified xsi:type="dcterms:W3CDTF">2023-08-01T13:06:52Z</dcterms:modified>
</cp:coreProperties>
</file>