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F1DC-4CD7-44C6-8D12-20EBDBCE2595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B04AF-58A4-48BA-9729-81D4EFC2665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B04AF-58A4-48BA-9729-81D4EFC2665D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B5EE-9EB4-41BC-9CE4-3D4E7E3798CC}" type="datetimeFigureOut">
              <a:rPr lang="pt-BR" smtClean="0"/>
              <a:t>21/03/2010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D8F4-5529-4A36-BDCC-47EFDAA61B7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Gas</a:t>
            </a:r>
            <a:r>
              <a:rPr lang="pt-BR" b="1" dirty="0" smtClean="0"/>
              <a:t> </a:t>
            </a:r>
            <a:r>
              <a:rPr lang="pt-BR" b="1" dirty="0" err="1" smtClean="0"/>
              <a:t>Finder</a:t>
            </a:r>
            <a:r>
              <a:rPr lang="pt-BR" b="1" dirty="0" smtClean="0"/>
              <a:t> &amp; Meus Postos</a:t>
            </a:r>
            <a:endParaRPr lang="pt-BR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Autores:</a:t>
            </a:r>
          </a:p>
          <a:p>
            <a:pPr algn="r"/>
            <a:r>
              <a:rPr lang="pt-BR" sz="2000" dirty="0" smtClean="0">
                <a:solidFill>
                  <a:schemeClr val="tx1"/>
                </a:solidFill>
              </a:rPr>
              <a:t>Eduardo </a:t>
            </a:r>
            <a:r>
              <a:rPr lang="pt-BR" sz="2000" dirty="0" err="1" smtClean="0">
                <a:solidFill>
                  <a:schemeClr val="tx1"/>
                </a:solidFill>
              </a:rPr>
              <a:t>Otubo</a:t>
            </a:r>
            <a:r>
              <a:rPr lang="pt-BR" sz="2000" dirty="0" smtClean="0">
                <a:solidFill>
                  <a:schemeClr val="tx1"/>
                </a:solidFill>
              </a:rPr>
              <a:t> – </a:t>
            </a:r>
            <a:r>
              <a:rPr lang="pt-BR" sz="1800" dirty="0" err="1" smtClean="0">
                <a:solidFill>
                  <a:schemeClr val="tx1"/>
                </a:solidFill>
              </a:rPr>
              <a:t>PyTon</a:t>
            </a:r>
            <a:r>
              <a:rPr lang="pt-BR" sz="1800" dirty="0" smtClean="0">
                <a:solidFill>
                  <a:schemeClr val="tx1"/>
                </a:solidFill>
              </a:rPr>
              <a:t> &amp; </a:t>
            </a:r>
            <a:r>
              <a:rPr lang="pt-BR" sz="1800" dirty="0" err="1" smtClean="0">
                <a:solidFill>
                  <a:schemeClr val="tx1"/>
                </a:solidFill>
              </a:rPr>
              <a:t>Android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r"/>
            <a:r>
              <a:rPr lang="pt-BR" sz="2000" dirty="0" smtClean="0">
                <a:solidFill>
                  <a:schemeClr val="tx1"/>
                </a:solidFill>
              </a:rPr>
              <a:t>Luciano Camilo – YQL  &amp; YAP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/>
          <p:cNvSpPr txBox="1"/>
          <p:nvPr/>
        </p:nvSpPr>
        <p:spPr>
          <a:xfrm>
            <a:off x="142844" y="4572008"/>
            <a:ext cx="1643074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9966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Utiliza o GPS para buscar a coordenada e, em conjunto com o YQL, lista o preço dos postos mais próximos. Com um toque na tela do celular, o estabelecimento é apresentado no mapa e pode ser traçado a rota até o mesmo.</a:t>
            </a:r>
            <a:endParaRPr lang="pt-BR" sz="1200" dirty="0"/>
          </a:p>
        </p:txBody>
      </p:sp>
      <p:sp>
        <p:nvSpPr>
          <p:cNvPr id="49" name="Seta entalhada para a direita 48"/>
          <p:cNvSpPr/>
          <p:nvPr/>
        </p:nvSpPr>
        <p:spPr>
          <a:xfrm rot="5400000">
            <a:off x="5929322" y="1928803"/>
            <a:ext cx="1428760" cy="28575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Disco magnético 3"/>
          <p:cNvSpPr/>
          <p:nvPr/>
        </p:nvSpPr>
        <p:spPr>
          <a:xfrm>
            <a:off x="6143636" y="2786059"/>
            <a:ext cx="1071570" cy="100013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Meus Gastos</a:t>
            </a:r>
            <a:endParaRPr lang="pt-BR" dirty="0"/>
          </a:p>
        </p:txBody>
      </p:sp>
      <p:sp>
        <p:nvSpPr>
          <p:cNvPr id="5" name="Canto dobrado 4"/>
          <p:cNvSpPr/>
          <p:nvPr/>
        </p:nvSpPr>
        <p:spPr>
          <a:xfrm>
            <a:off x="4286248" y="571481"/>
            <a:ext cx="642942" cy="7143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nto dobrado 5"/>
          <p:cNvSpPr/>
          <p:nvPr/>
        </p:nvSpPr>
        <p:spPr>
          <a:xfrm>
            <a:off x="4429124" y="785795"/>
            <a:ext cx="642942" cy="7143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nto dobrado 6"/>
          <p:cNvSpPr/>
          <p:nvPr/>
        </p:nvSpPr>
        <p:spPr>
          <a:xfrm>
            <a:off x="4643438" y="1000109"/>
            <a:ext cx="642942" cy="7143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isco magnético 7"/>
          <p:cNvSpPr/>
          <p:nvPr/>
        </p:nvSpPr>
        <p:spPr>
          <a:xfrm>
            <a:off x="714348" y="642919"/>
            <a:ext cx="1071570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ANP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357422" y="714357"/>
            <a:ext cx="1143008" cy="6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Formulários do site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6143636" y="714356"/>
            <a:ext cx="107157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Robô dos meus gastos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14282" y="214289"/>
            <a:ext cx="5214974" cy="192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14282" y="214291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www.anp.gov.br</a:t>
            </a:r>
            <a:endParaRPr lang="pt-BR" b="1" dirty="0"/>
          </a:p>
        </p:txBody>
      </p:sp>
      <p:sp>
        <p:nvSpPr>
          <p:cNvPr id="13" name="Texto explicativo em forma de nuvem 12"/>
          <p:cNvSpPr/>
          <p:nvPr/>
        </p:nvSpPr>
        <p:spPr>
          <a:xfrm>
            <a:off x="3357554" y="2428868"/>
            <a:ext cx="1714512" cy="1143009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Outros (ex. </a:t>
            </a:r>
            <a:r>
              <a:rPr lang="pt-BR" sz="1400" dirty="0" err="1" smtClean="0"/>
              <a:t>google</a:t>
            </a:r>
            <a:r>
              <a:rPr lang="pt-BR" sz="1400" dirty="0" smtClean="0"/>
              <a:t>, </a:t>
            </a:r>
            <a:r>
              <a:rPr lang="pt-BR" sz="1400" dirty="0" err="1" smtClean="0"/>
              <a:t>meme</a:t>
            </a:r>
            <a:r>
              <a:rPr lang="pt-BR" sz="1400" dirty="0" smtClean="0"/>
              <a:t>, </a:t>
            </a:r>
            <a:r>
              <a:rPr lang="pt-BR" sz="1400" dirty="0" err="1" smtClean="0"/>
              <a:t>twitter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4" name="Canto dobrado 13"/>
          <p:cNvSpPr/>
          <p:nvPr/>
        </p:nvSpPr>
        <p:spPr>
          <a:xfrm>
            <a:off x="7858148" y="2643182"/>
            <a:ext cx="1000132" cy="121444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Alessandra\Desktop\xampp\htdocs\meusgastos3\img\dry-icons\aesthetica\png\24x24\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4386" y="2786057"/>
            <a:ext cx="500066" cy="500067"/>
          </a:xfrm>
          <a:prstGeom prst="rect">
            <a:avLst/>
          </a:prstGeom>
          <a:noFill/>
        </p:spPr>
      </p:pic>
      <p:pic>
        <p:nvPicPr>
          <p:cNvPr id="1027" name="Picture 3" descr="C:\Users\Alessandra\Desktop\xampp\htdocs\meusgastos3\img\dry-icons\aesthetica\png\24x24\comme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6" y="3286124"/>
            <a:ext cx="500066" cy="500067"/>
          </a:xfrm>
          <a:prstGeom prst="rect">
            <a:avLst/>
          </a:prstGeom>
          <a:noFill/>
        </p:spPr>
      </p:pic>
      <p:pic>
        <p:nvPicPr>
          <p:cNvPr id="1028" name="Picture 4" descr="C:\Users\Alessandra\Desktop\xampp\htdocs\meusgastos3\img\dry-icons\coquette\png\64x64\female_us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200" y="3500439"/>
            <a:ext cx="812800" cy="812800"/>
          </a:xfrm>
          <a:prstGeom prst="rect">
            <a:avLst/>
          </a:prstGeom>
          <a:noFill/>
        </p:spPr>
      </p:pic>
      <p:sp>
        <p:nvSpPr>
          <p:cNvPr id="19" name="Retângulo 18"/>
          <p:cNvSpPr/>
          <p:nvPr/>
        </p:nvSpPr>
        <p:spPr>
          <a:xfrm>
            <a:off x="5929322" y="2285992"/>
            <a:ext cx="3071834" cy="1928827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43636" y="4929199"/>
            <a:ext cx="107157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Open Data </a:t>
            </a:r>
            <a:r>
              <a:rPr lang="pt-BR" sz="1200" dirty="0" err="1"/>
              <a:t>Table</a:t>
            </a:r>
            <a:endParaRPr lang="pt-BR" sz="1200" dirty="0"/>
          </a:p>
        </p:txBody>
      </p:sp>
      <p:pic>
        <p:nvPicPr>
          <p:cNvPr id="23" name="Picture 4" descr="C:\Users\Alessandra\Desktop\xampp\htdocs\meusgastos3\img\dry-icons\coquette\png\64x64\female_us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1285860"/>
            <a:ext cx="812800" cy="812800"/>
          </a:xfrm>
          <a:prstGeom prst="rect">
            <a:avLst/>
          </a:prstGeom>
          <a:noFill/>
        </p:spPr>
      </p:pic>
      <p:sp>
        <p:nvSpPr>
          <p:cNvPr id="25" name="Fluxograma: Disco magnético 24"/>
          <p:cNvSpPr/>
          <p:nvPr/>
        </p:nvSpPr>
        <p:spPr>
          <a:xfrm>
            <a:off x="3786182" y="4643447"/>
            <a:ext cx="1071570" cy="100013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YQL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357554" y="4286257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chemeClr val="accent4"/>
                </a:solidFill>
              </a:rPr>
              <a:t>“ </a:t>
            </a:r>
            <a:endParaRPr lang="pt-BR" sz="4800" b="1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57752" y="4357695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chemeClr val="accent4"/>
                </a:solidFill>
              </a:rPr>
              <a:t>“ </a:t>
            </a:r>
            <a:endParaRPr lang="pt-BR" sz="4800" b="1" dirty="0">
              <a:solidFill>
                <a:schemeClr val="accent4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857356" y="3500438"/>
            <a:ext cx="71438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YAP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1976420" y="5073020"/>
            <a:ext cx="666755" cy="99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071670" y="5143512"/>
            <a:ext cx="500066" cy="82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428728" y="614364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Dispositivos</a:t>
            </a:r>
          </a:p>
          <a:p>
            <a:pPr algn="ctr"/>
            <a:r>
              <a:rPr lang="pt-BR" sz="1200" b="1" dirty="0" smtClean="0"/>
              <a:t>Móveis (</a:t>
            </a:r>
            <a:r>
              <a:rPr lang="pt-BR" sz="1200" b="1" dirty="0" err="1" smtClean="0"/>
              <a:t>Android</a:t>
            </a:r>
            <a:r>
              <a:rPr lang="pt-BR" sz="1200" b="1" dirty="0" smtClean="0"/>
              <a:t>)</a:t>
            </a:r>
            <a:endParaRPr lang="pt-BR" sz="1200" b="1" dirty="0"/>
          </a:p>
        </p:txBody>
      </p:sp>
      <p:sp>
        <p:nvSpPr>
          <p:cNvPr id="34" name="Retângulo 33"/>
          <p:cNvSpPr/>
          <p:nvPr/>
        </p:nvSpPr>
        <p:spPr>
          <a:xfrm>
            <a:off x="1857356" y="2357430"/>
            <a:ext cx="690566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outros</a:t>
            </a:r>
            <a:endParaRPr lang="pt-BR" sz="1200" dirty="0"/>
          </a:p>
        </p:txBody>
      </p:sp>
      <p:sp>
        <p:nvSpPr>
          <p:cNvPr id="37" name="Seta entalhada para a direita 36"/>
          <p:cNvSpPr/>
          <p:nvPr/>
        </p:nvSpPr>
        <p:spPr>
          <a:xfrm>
            <a:off x="3643306" y="857232"/>
            <a:ext cx="428628" cy="28575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entalhada para a direita 37"/>
          <p:cNvSpPr/>
          <p:nvPr/>
        </p:nvSpPr>
        <p:spPr>
          <a:xfrm>
            <a:off x="1857356" y="857232"/>
            <a:ext cx="428628" cy="28575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entalhada para a direita 38"/>
          <p:cNvSpPr/>
          <p:nvPr/>
        </p:nvSpPr>
        <p:spPr>
          <a:xfrm rot="5400000">
            <a:off x="3714744" y="4071943"/>
            <a:ext cx="1143008" cy="28575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714744" y="564357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Yahoo.com</a:t>
            </a:r>
            <a:endParaRPr lang="pt-BR" b="1" dirty="0"/>
          </a:p>
        </p:txBody>
      </p:sp>
      <p:sp>
        <p:nvSpPr>
          <p:cNvPr id="41" name="Seta entalhada para a direita 40"/>
          <p:cNvSpPr/>
          <p:nvPr/>
        </p:nvSpPr>
        <p:spPr>
          <a:xfrm>
            <a:off x="5500694" y="857232"/>
            <a:ext cx="428628" cy="28575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esquerda e para a direita 41"/>
          <p:cNvSpPr/>
          <p:nvPr/>
        </p:nvSpPr>
        <p:spPr>
          <a:xfrm rot="2877818">
            <a:off x="2359830" y="3410014"/>
            <a:ext cx="1405285" cy="24689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43" name="Seta entalhada para a direita 42"/>
          <p:cNvSpPr/>
          <p:nvPr/>
        </p:nvSpPr>
        <p:spPr>
          <a:xfrm>
            <a:off x="5286380" y="2857496"/>
            <a:ext cx="714380" cy="214315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entalhada para a direita 43"/>
          <p:cNvSpPr/>
          <p:nvPr/>
        </p:nvSpPr>
        <p:spPr>
          <a:xfrm>
            <a:off x="5286380" y="3357561"/>
            <a:ext cx="714380" cy="214315"/>
          </a:xfrm>
          <a:prstGeom prst="notch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929290" y="228599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www.meusgastos.com.br</a:t>
            </a:r>
            <a:endParaRPr lang="pt-BR" b="1" dirty="0"/>
          </a:p>
        </p:txBody>
      </p:sp>
      <p:sp>
        <p:nvSpPr>
          <p:cNvPr id="45" name="Seta entalhada para a direita 44"/>
          <p:cNvSpPr/>
          <p:nvPr/>
        </p:nvSpPr>
        <p:spPr>
          <a:xfrm rot="5400000">
            <a:off x="5965042" y="4179099"/>
            <a:ext cx="928695" cy="285752"/>
          </a:xfrm>
          <a:prstGeom prst="notch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entalhada para a direita 45"/>
          <p:cNvSpPr/>
          <p:nvPr/>
        </p:nvSpPr>
        <p:spPr>
          <a:xfrm rot="20935546" flipH="1">
            <a:off x="2815826" y="5428152"/>
            <a:ext cx="767105" cy="359413"/>
          </a:xfrm>
          <a:prstGeom prst="notch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entalhada para a direita 49"/>
          <p:cNvSpPr/>
          <p:nvPr/>
        </p:nvSpPr>
        <p:spPr>
          <a:xfrm rot="16200000">
            <a:off x="6465108" y="4179099"/>
            <a:ext cx="928695" cy="285752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entalhada para a direita 50"/>
          <p:cNvSpPr/>
          <p:nvPr/>
        </p:nvSpPr>
        <p:spPr>
          <a:xfrm rot="10800000">
            <a:off x="5072066" y="4857760"/>
            <a:ext cx="928694" cy="285752"/>
          </a:xfrm>
          <a:prstGeom prst="notch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entalhada para a direita 51"/>
          <p:cNvSpPr/>
          <p:nvPr/>
        </p:nvSpPr>
        <p:spPr>
          <a:xfrm>
            <a:off x="5072066" y="5214951"/>
            <a:ext cx="928694" cy="285752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esquerda e para a direita 52"/>
          <p:cNvSpPr/>
          <p:nvPr/>
        </p:nvSpPr>
        <p:spPr>
          <a:xfrm>
            <a:off x="7286643" y="3214687"/>
            <a:ext cx="571505" cy="28575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42844" y="3071810"/>
            <a:ext cx="1585691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9966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 partir do endereço de interesse, lista os estabelecimentos mais próximos da região.</a:t>
            </a:r>
            <a:endParaRPr lang="pt-BR" sz="1200" dirty="0"/>
          </a:p>
        </p:txBody>
      </p:sp>
      <p:sp>
        <p:nvSpPr>
          <p:cNvPr id="56" name="Seta entalhada para a direita 55"/>
          <p:cNvSpPr/>
          <p:nvPr/>
        </p:nvSpPr>
        <p:spPr>
          <a:xfrm>
            <a:off x="5280760" y="5853934"/>
            <a:ext cx="720000" cy="252000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entalhada para a direita 56"/>
          <p:cNvSpPr/>
          <p:nvPr/>
        </p:nvSpPr>
        <p:spPr>
          <a:xfrm>
            <a:off x="5280760" y="6248810"/>
            <a:ext cx="720000" cy="252000"/>
          </a:xfrm>
          <a:prstGeom prst="notch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entalhada para a direita 57"/>
          <p:cNvSpPr/>
          <p:nvPr/>
        </p:nvSpPr>
        <p:spPr>
          <a:xfrm>
            <a:off x="5286380" y="6606000"/>
            <a:ext cx="720000" cy="252000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6143636" y="582018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Existente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43636" y="621508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Desenvolvido do </a:t>
            </a:r>
            <a:r>
              <a:rPr lang="pt-BR" sz="1200" b="1" dirty="0" err="1" smtClean="0"/>
              <a:t>Br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Hack</a:t>
            </a:r>
            <a:r>
              <a:rPr lang="pt-BR" sz="1200" b="1" dirty="0" smtClean="0"/>
              <a:t> Day</a:t>
            </a:r>
            <a:endParaRPr lang="pt-BR" sz="1200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143636" y="6581001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 ser desenvolvido</a:t>
            </a:r>
            <a:endParaRPr lang="pt-BR" sz="1200" b="1" dirty="0"/>
          </a:p>
        </p:txBody>
      </p:sp>
      <p:sp>
        <p:nvSpPr>
          <p:cNvPr id="62" name="CaixaDeTexto 61"/>
          <p:cNvSpPr txBox="1"/>
          <p:nvPr/>
        </p:nvSpPr>
        <p:spPr>
          <a:xfrm rot="20853617">
            <a:off x="2802846" y="5759975"/>
            <a:ext cx="111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/>
              <a:t>PyThon</a:t>
            </a:r>
            <a:r>
              <a:rPr lang="pt-BR" sz="1200" b="1" dirty="0" smtClean="0"/>
              <a:t> YQL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 rot="2161261">
            <a:off x="2404109" y="4372105"/>
            <a:ext cx="111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PHP YQL</a:t>
            </a:r>
            <a:endParaRPr lang="pt-BR" sz="1200" b="1" dirty="0"/>
          </a:p>
        </p:txBody>
      </p:sp>
      <p:sp>
        <p:nvSpPr>
          <p:cNvPr id="64" name="Seta para a esquerda e para a direita 63"/>
          <p:cNvSpPr/>
          <p:nvPr/>
        </p:nvSpPr>
        <p:spPr>
          <a:xfrm rot="2376745">
            <a:off x="2566012" y="4052372"/>
            <a:ext cx="951969" cy="324892"/>
          </a:xfrm>
          <a:prstGeom prst="left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</a:t>
            </a:r>
            <a:r>
              <a:rPr lang="pt-BR" dirty="0" err="1" smtClean="0"/>
              <a:t>Gas</a:t>
            </a:r>
            <a:r>
              <a:rPr lang="pt-BR" dirty="0" smtClean="0"/>
              <a:t> </a:t>
            </a:r>
            <a:r>
              <a:rPr lang="pt-BR" dirty="0" err="1" smtClean="0"/>
              <a:t>Finder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3600000" cy="47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357298"/>
            <a:ext cx="3600000" cy="47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Meus Postos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358246" cy="522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140</Words>
  <Application>Microsoft Office PowerPoint</Application>
  <PresentationFormat>Apresentação na tela (4:3)</PresentationFormat>
  <Paragraphs>33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Gas Finder &amp; Meus Postos</vt:lpstr>
      <vt:lpstr>Slide 2</vt:lpstr>
      <vt:lpstr>Demonstração Gas Finder</vt:lpstr>
      <vt:lpstr>Demonstração Meus Postos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Alessandra</dc:creator>
  <cp:lastModifiedBy>Alessandra</cp:lastModifiedBy>
  <cp:revision>7</cp:revision>
  <dcterms:created xsi:type="dcterms:W3CDTF">2010-03-21T14:07:52Z</dcterms:created>
  <dcterms:modified xsi:type="dcterms:W3CDTF">2010-03-21T14:58:12Z</dcterms:modified>
</cp:coreProperties>
</file>