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668F0A-338A-6948-9C17-F59A51596461}" v="27" dt="2023-08-05T03:32:04.5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88"/>
    <p:restoredTop sz="96327"/>
  </p:normalViewPr>
  <p:slideViewPr>
    <p:cSldViewPr snapToGrid="0" snapToObjects="1">
      <p:cViewPr varScale="1">
        <p:scale>
          <a:sx n="123" d="100"/>
          <a:sy n="123" d="100"/>
        </p:scale>
        <p:origin x="11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孝宣 川端" userId="aeaef9df4fba4968" providerId="LiveId" clId="{1A668F0A-338A-6948-9C17-F59A51596461}"/>
    <pc:docChg chg="custSel modSld">
      <pc:chgData name="孝宣 川端" userId="aeaef9df4fba4968" providerId="LiveId" clId="{1A668F0A-338A-6948-9C17-F59A51596461}" dt="2023-08-11T05:38:39.191" v="55" actId="20577"/>
      <pc:docMkLst>
        <pc:docMk/>
      </pc:docMkLst>
      <pc:sldChg chg="delSp modSp mod">
        <pc:chgData name="孝宣 川端" userId="aeaef9df4fba4968" providerId="LiveId" clId="{1A668F0A-338A-6948-9C17-F59A51596461}" dt="2023-08-11T05:38:39.191" v="55" actId="20577"/>
        <pc:sldMkLst>
          <pc:docMk/>
          <pc:sldMk cId="0" sldId="256"/>
        </pc:sldMkLst>
        <pc:spChg chg="mod">
          <ac:chgData name="孝宣 川端" userId="aeaef9df4fba4968" providerId="LiveId" clId="{1A668F0A-338A-6948-9C17-F59A51596461}" dt="2023-08-05T04:37:09.915" v="50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31:42.005" v="28" actId="1076"/>
          <ac:spMkLst>
            <pc:docMk/>
            <pc:sldMk cId="0" sldId="256"/>
            <ac:spMk id="3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31:42.005" v="28" actId="1076"/>
          <ac:spMkLst>
            <pc:docMk/>
            <pc:sldMk cId="0" sldId="256"/>
            <ac:spMk id="9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31:42.005" v="28" actId="1076"/>
          <ac:spMkLst>
            <pc:docMk/>
            <pc:sldMk cId="0" sldId="256"/>
            <ac:spMk id="10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25.626" v="25" actId="1037"/>
          <ac:spMkLst>
            <pc:docMk/>
            <pc:sldMk cId="0" sldId="256"/>
            <ac:spMk id="13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25.626" v="25" actId="1037"/>
          <ac:spMkLst>
            <pc:docMk/>
            <pc:sldMk cId="0" sldId="256"/>
            <ac:spMk id="21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31:42.005" v="28" actId="1076"/>
          <ac:spMkLst>
            <pc:docMk/>
            <pc:sldMk cId="0" sldId="256"/>
            <ac:spMk id="25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31:42.005" v="28" actId="1076"/>
          <ac:spMkLst>
            <pc:docMk/>
            <pc:sldMk cId="0" sldId="256"/>
            <ac:spMk id="26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31:42.005" v="28" actId="1076"/>
          <ac:spMkLst>
            <pc:docMk/>
            <pc:sldMk cId="0" sldId="256"/>
            <ac:spMk id="27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31:42.005" v="28" actId="1076"/>
          <ac:spMkLst>
            <pc:docMk/>
            <pc:sldMk cId="0" sldId="256"/>
            <ac:spMk id="28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25.626" v="25" actId="1037"/>
          <ac:spMkLst>
            <pc:docMk/>
            <pc:sldMk cId="0" sldId="256"/>
            <ac:spMk id="33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25.626" v="25" actId="1037"/>
          <ac:spMkLst>
            <pc:docMk/>
            <pc:sldMk cId="0" sldId="256"/>
            <ac:spMk id="46" creationId="{00000000-0000-0000-0000-000000000000}"/>
          </ac:spMkLst>
        </pc:spChg>
        <pc:spChg chg="del">
          <ac:chgData name="孝宣 川端" userId="aeaef9df4fba4968" providerId="LiveId" clId="{1A668F0A-338A-6948-9C17-F59A51596461}" dt="2023-08-05T03:26:39.606" v="2" actId="478"/>
          <ac:spMkLst>
            <pc:docMk/>
            <pc:sldMk cId="0" sldId="256"/>
            <ac:spMk id="54" creationId="{00000000-0000-0000-0000-000000000000}"/>
          </ac:spMkLst>
        </pc:spChg>
        <pc:spChg chg="del">
          <ac:chgData name="孝宣 川端" userId="aeaef9df4fba4968" providerId="LiveId" clId="{1A668F0A-338A-6948-9C17-F59A51596461}" dt="2023-08-05T03:26:39.606" v="2" actId="478"/>
          <ac:spMkLst>
            <pc:docMk/>
            <pc:sldMk cId="0" sldId="256"/>
            <ac:spMk id="56" creationId="{00000000-0000-0000-0000-000000000000}"/>
          </ac:spMkLst>
        </pc:spChg>
        <pc:spChg chg="del">
          <ac:chgData name="孝宣 川端" userId="aeaef9df4fba4968" providerId="LiveId" clId="{1A668F0A-338A-6948-9C17-F59A51596461}" dt="2023-08-05T03:26:39.606" v="2" actId="478"/>
          <ac:spMkLst>
            <pc:docMk/>
            <pc:sldMk cId="0" sldId="256"/>
            <ac:spMk id="57" creationId="{00000000-0000-0000-0000-000000000000}"/>
          </ac:spMkLst>
        </pc:spChg>
        <pc:spChg chg="del">
          <ac:chgData name="孝宣 川端" userId="aeaef9df4fba4968" providerId="LiveId" clId="{1A668F0A-338A-6948-9C17-F59A51596461}" dt="2023-08-05T03:26:39.606" v="2" actId="478"/>
          <ac:spMkLst>
            <pc:docMk/>
            <pc:sldMk cId="0" sldId="256"/>
            <ac:spMk id="59" creationId="{00000000-0000-0000-0000-000000000000}"/>
          </ac:spMkLst>
        </pc:spChg>
        <pc:spChg chg="del">
          <ac:chgData name="孝宣 川端" userId="aeaef9df4fba4968" providerId="LiveId" clId="{1A668F0A-338A-6948-9C17-F59A51596461}" dt="2023-08-05T03:26:39.606" v="2" actId="478"/>
          <ac:spMkLst>
            <pc:docMk/>
            <pc:sldMk cId="0" sldId="256"/>
            <ac:spMk id="68" creationId="{00000000-0000-0000-0000-000000000000}"/>
          </ac:spMkLst>
        </pc:spChg>
        <pc:spChg chg="del">
          <ac:chgData name="孝宣 川端" userId="aeaef9df4fba4968" providerId="LiveId" clId="{1A668F0A-338A-6948-9C17-F59A51596461}" dt="2023-08-05T03:26:39.606" v="2" actId="478"/>
          <ac:spMkLst>
            <pc:docMk/>
            <pc:sldMk cId="0" sldId="256"/>
            <ac:spMk id="69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4:36:18.358" v="33" actId="20577"/>
          <ac:spMkLst>
            <pc:docMk/>
            <pc:sldMk cId="0" sldId="256"/>
            <ac:spMk id="76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25.626" v="25" actId="1037"/>
          <ac:spMkLst>
            <pc:docMk/>
            <pc:sldMk cId="0" sldId="256"/>
            <ac:spMk id="95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25.626" v="25" actId="1037"/>
          <ac:spMkLst>
            <pc:docMk/>
            <pc:sldMk cId="0" sldId="256"/>
            <ac:spMk id="98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25.626" v="25" actId="1037"/>
          <ac:spMkLst>
            <pc:docMk/>
            <pc:sldMk cId="0" sldId="256"/>
            <ac:spMk id="106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25.626" v="25" actId="1037"/>
          <ac:spMkLst>
            <pc:docMk/>
            <pc:sldMk cId="0" sldId="256"/>
            <ac:spMk id="107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25.626" v="25" actId="1037"/>
          <ac:spMkLst>
            <pc:docMk/>
            <pc:sldMk cId="0" sldId="256"/>
            <ac:spMk id="109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25.626" v="25" actId="1037"/>
          <ac:spMkLst>
            <pc:docMk/>
            <pc:sldMk cId="0" sldId="256"/>
            <ac:spMk id="118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25.626" v="25" actId="1037"/>
          <ac:spMkLst>
            <pc:docMk/>
            <pc:sldMk cId="0" sldId="256"/>
            <ac:spMk id="122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25.626" v="25" actId="1037"/>
          <ac:spMkLst>
            <pc:docMk/>
            <pc:sldMk cId="0" sldId="256"/>
            <ac:spMk id="127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4:36:44.548" v="41" actId="20577"/>
          <ac:spMkLst>
            <pc:docMk/>
            <pc:sldMk cId="0" sldId="256"/>
            <ac:spMk id="128" creationId="{00000000-0000-0000-0000-000000000000}"/>
          </ac:spMkLst>
        </pc:spChg>
        <pc:spChg chg="mod">
          <ac:chgData name="孝宣 川端" userId="aeaef9df4fba4968" providerId="LiveId" clId="{1A668F0A-338A-6948-9C17-F59A51596461}" dt="2023-08-11T05:38:39.191" v="55" actId="20577"/>
          <ac:spMkLst>
            <pc:docMk/>
            <pc:sldMk cId="0" sldId="256"/>
            <ac:spMk id="139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09.302" v="7" actId="1076"/>
          <ac:spMkLst>
            <pc:docMk/>
            <pc:sldMk cId="0" sldId="256"/>
            <ac:spMk id="148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31:30.200" v="26" actId="1076"/>
          <ac:spMkLst>
            <pc:docMk/>
            <pc:sldMk cId="0" sldId="256"/>
            <ac:spMk id="149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25.626" v="25" actId="1037"/>
          <ac:spMkLst>
            <pc:docMk/>
            <pc:sldMk cId="0" sldId="256"/>
            <ac:spMk id="163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25.626" v="25" actId="1037"/>
          <ac:spMkLst>
            <pc:docMk/>
            <pc:sldMk cId="0" sldId="256"/>
            <ac:spMk id="164" creationId="{00000000-0000-0000-0000-000000000000}"/>
          </ac:spMkLst>
        </pc:spChg>
        <pc:spChg chg="del">
          <ac:chgData name="孝宣 川端" userId="aeaef9df4fba4968" providerId="LiveId" clId="{1A668F0A-338A-6948-9C17-F59A51596461}" dt="2023-08-05T03:26:39.606" v="2" actId="478"/>
          <ac:spMkLst>
            <pc:docMk/>
            <pc:sldMk cId="0" sldId="256"/>
            <ac:spMk id="165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25.626" v="25" actId="1037"/>
          <ac:spMkLst>
            <pc:docMk/>
            <pc:sldMk cId="0" sldId="256"/>
            <ac:spMk id="168" creationId="{00000000-0000-0000-0000-000000000000}"/>
          </ac:spMkLst>
        </pc:spChg>
        <pc:spChg chg="del">
          <ac:chgData name="孝宣 川端" userId="aeaef9df4fba4968" providerId="LiveId" clId="{1A668F0A-338A-6948-9C17-F59A51596461}" dt="2023-08-05T03:26:39.606" v="2" actId="478"/>
          <ac:spMkLst>
            <pc:docMk/>
            <pc:sldMk cId="0" sldId="256"/>
            <ac:spMk id="169" creationId="{00000000-0000-0000-0000-000000000000}"/>
          </ac:spMkLst>
        </pc:spChg>
        <pc:spChg chg="del">
          <ac:chgData name="孝宣 川端" userId="aeaef9df4fba4968" providerId="LiveId" clId="{1A668F0A-338A-6948-9C17-F59A51596461}" dt="2023-08-05T03:26:39.606" v="2" actId="478"/>
          <ac:spMkLst>
            <pc:docMk/>
            <pc:sldMk cId="0" sldId="256"/>
            <ac:spMk id="170" creationId="{00000000-0000-0000-0000-000000000000}"/>
          </ac:spMkLst>
        </pc:spChg>
        <pc:spChg chg="del">
          <ac:chgData name="孝宣 川端" userId="aeaef9df4fba4968" providerId="LiveId" clId="{1A668F0A-338A-6948-9C17-F59A51596461}" dt="2023-08-05T03:26:39.606" v="2" actId="478"/>
          <ac:spMkLst>
            <pc:docMk/>
            <pc:sldMk cId="0" sldId="256"/>
            <ac:spMk id="171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25.626" v="25" actId="1037"/>
          <ac:spMkLst>
            <pc:docMk/>
            <pc:sldMk cId="0" sldId="256"/>
            <ac:spMk id="177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09.302" v="7" actId="1076"/>
          <ac:spMkLst>
            <pc:docMk/>
            <pc:sldMk cId="0" sldId="256"/>
            <ac:spMk id="179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25.626" v="25" actId="1037"/>
          <ac:spMkLst>
            <pc:docMk/>
            <pc:sldMk cId="0" sldId="256"/>
            <ac:spMk id="180" creationId="{00000000-0000-0000-0000-000000000000}"/>
          </ac:spMkLst>
        </pc:spChg>
        <pc:spChg chg="del">
          <ac:chgData name="孝宣 川端" userId="aeaef9df4fba4968" providerId="LiveId" clId="{1A668F0A-338A-6948-9C17-F59A51596461}" dt="2023-08-05T03:26:39.606" v="2" actId="478"/>
          <ac:spMkLst>
            <pc:docMk/>
            <pc:sldMk cId="0" sldId="256"/>
            <ac:spMk id="184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09.302" v="7" actId="1076"/>
          <ac:spMkLst>
            <pc:docMk/>
            <pc:sldMk cId="0" sldId="256"/>
            <ac:spMk id="187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25.626" v="25" actId="1037"/>
          <ac:spMkLst>
            <pc:docMk/>
            <pc:sldMk cId="0" sldId="256"/>
            <ac:spMk id="191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25.626" v="25" actId="1037"/>
          <ac:spMkLst>
            <pc:docMk/>
            <pc:sldMk cId="0" sldId="256"/>
            <ac:spMk id="203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25.626" v="25" actId="1037"/>
          <ac:spMkLst>
            <pc:docMk/>
            <pc:sldMk cId="0" sldId="256"/>
            <ac:spMk id="206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25.626" v="25" actId="1037"/>
          <ac:spMkLst>
            <pc:docMk/>
            <pc:sldMk cId="0" sldId="256"/>
            <ac:spMk id="207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25.626" v="25" actId="1037"/>
          <ac:spMkLst>
            <pc:docMk/>
            <pc:sldMk cId="0" sldId="256"/>
            <ac:spMk id="210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25.626" v="25" actId="1037"/>
          <ac:spMkLst>
            <pc:docMk/>
            <pc:sldMk cId="0" sldId="256"/>
            <ac:spMk id="215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25.626" v="25" actId="1037"/>
          <ac:spMkLst>
            <pc:docMk/>
            <pc:sldMk cId="0" sldId="256"/>
            <ac:spMk id="218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25.626" v="25" actId="1037"/>
          <ac:spMkLst>
            <pc:docMk/>
            <pc:sldMk cId="0" sldId="256"/>
            <ac:spMk id="220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25.626" v="25" actId="1037"/>
          <ac:spMkLst>
            <pc:docMk/>
            <pc:sldMk cId="0" sldId="256"/>
            <ac:spMk id="221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25.626" v="25" actId="1037"/>
          <ac:spMkLst>
            <pc:docMk/>
            <pc:sldMk cId="0" sldId="256"/>
            <ac:spMk id="222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25.626" v="25" actId="1037"/>
          <ac:spMkLst>
            <pc:docMk/>
            <pc:sldMk cId="0" sldId="256"/>
            <ac:spMk id="223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4:36:38.330" v="39" actId="20577"/>
          <ac:spMkLst>
            <pc:docMk/>
            <pc:sldMk cId="0" sldId="256"/>
            <ac:spMk id="224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25.626" v="25" actId="1037"/>
          <ac:spMkLst>
            <pc:docMk/>
            <pc:sldMk cId="0" sldId="256"/>
            <ac:spMk id="230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25.626" v="25" actId="1037"/>
          <ac:spMkLst>
            <pc:docMk/>
            <pc:sldMk cId="0" sldId="256"/>
            <ac:spMk id="231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4:37:05.115" v="48" actId="20577"/>
          <ac:spMkLst>
            <pc:docMk/>
            <pc:sldMk cId="0" sldId="256"/>
            <ac:spMk id="232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31:30.200" v="26" actId="1076"/>
          <ac:spMkLst>
            <pc:docMk/>
            <pc:sldMk cId="0" sldId="256"/>
            <ac:spMk id="235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25.626" v="25" actId="1037"/>
          <ac:spMkLst>
            <pc:docMk/>
            <pc:sldMk cId="0" sldId="256"/>
            <ac:spMk id="236" creationId="{00000000-0000-0000-0000-000000000000}"/>
          </ac:spMkLst>
        </pc:spChg>
        <pc:spChg chg="del">
          <ac:chgData name="孝宣 川端" userId="aeaef9df4fba4968" providerId="LiveId" clId="{1A668F0A-338A-6948-9C17-F59A51596461}" dt="2023-08-05T03:26:30.241" v="0" actId="478"/>
          <ac:spMkLst>
            <pc:docMk/>
            <pc:sldMk cId="0" sldId="256"/>
            <ac:spMk id="242" creationId="{00000000-0000-0000-0000-000000000000}"/>
          </ac:spMkLst>
        </pc:spChg>
        <pc:spChg chg="del">
          <ac:chgData name="孝宣 川端" userId="aeaef9df4fba4968" providerId="LiveId" clId="{1A668F0A-338A-6948-9C17-F59A51596461}" dt="2023-08-05T03:26:30.241" v="0" actId="478"/>
          <ac:spMkLst>
            <pc:docMk/>
            <pc:sldMk cId="0" sldId="256"/>
            <ac:spMk id="243" creationId="{00000000-0000-0000-0000-000000000000}"/>
          </ac:spMkLst>
        </pc:spChg>
        <pc:spChg chg="del">
          <ac:chgData name="孝宣 川端" userId="aeaef9df4fba4968" providerId="LiveId" clId="{1A668F0A-338A-6948-9C17-F59A51596461}" dt="2023-08-05T03:26:30.241" v="0" actId="478"/>
          <ac:spMkLst>
            <pc:docMk/>
            <pc:sldMk cId="0" sldId="256"/>
            <ac:spMk id="244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25.626" v="25" actId="1037"/>
          <ac:spMkLst>
            <pc:docMk/>
            <pc:sldMk cId="0" sldId="256"/>
            <ac:spMk id="245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31:33.999" v="27" actId="1076"/>
          <ac:spMkLst>
            <pc:docMk/>
            <pc:sldMk cId="0" sldId="256"/>
            <ac:spMk id="249" creationId="{00000000-0000-0000-0000-000000000000}"/>
          </ac:spMkLst>
        </pc:spChg>
        <pc:spChg chg="del">
          <ac:chgData name="孝宣 川端" userId="aeaef9df4fba4968" providerId="LiveId" clId="{1A668F0A-338A-6948-9C17-F59A51596461}" dt="2023-08-05T03:26:39.606" v="2" actId="478"/>
          <ac:spMkLst>
            <pc:docMk/>
            <pc:sldMk cId="0" sldId="256"/>
            <ac:spMk id="251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25.626" v="25" actId="1037"/>
          <ac:spMkLst>
            <pc:docMk/>
            <pc:sldMk cId="0" sldId="256"/>
            <ac:spMk id="253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25.626" v="25" actId="1037"/>
          <ac:spMkLst>
            <pc:docMk/>
            <pc:sldMk cId="0" sldId="256"/>
            <ac:spMk id="258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25.626" v="25" actId="1037"/>
          <ac:spMkLst>
            <pc:docMk/>
            <pc:sldMk cId="0" sldId="256"/>
            <ac:spMk id="261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25.626" v="25" actId="1037"/>
          <ac:spMkLst>
            <pc:docMk/>
            <pc:sldMk cId="0" sldId="256"/>
            <ac:spMk id="262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25.626" v="25" actId="1037"/>
          <ac:spMkLst>
            <pc:docMk/>
            <pc:sldMk cId="0" sldId="256"/>
            <ac:spMk id="264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25.626" v="25" actId="1037"/>
          <ac:spMkLst>
            <pc:docMk/>
            <pc:sldMk cId="0" sldId="256"/>
            <ac:spMk id="269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25.626" v="25" actId="1037"/>
          <ac:spMkLst>
            <pc:docMk/>
            <pc:sldMk cId="0" sldId="256"/>
            <ac:spMk id="270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25.626" v="25" actId="1037"/>
          <ac:spMkLst>
            <pc:docMk/>
            <pc:sldMk cId="0" sldId="256"/>
            <ac:spMk id="274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25.626" v="25" actId="1037"/>
          <ac:spMkLst>
            <pc:docMk/>
            <pc:sldMk cId="0" sldId="256"/>
            <ac:spMk id="277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25.626" v="25" actId="1037"/>
          <ac:spMkLst>
            <pc:docMk/>
            <pc:sldMk cId="0" sldId="256"/>
            <ac:spMk id="278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4:36:49.236" v="43" actId="20577"/>
          <ac:spMkLst>
            <pc:docMk/>
            <pc:sldMk cId="0" sldId="256"/>
            <ac:spMk id="279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25.626" v="25" actId="1037"/>
          <ac:spMkLst>
            <pc:docMk/>
            <pc:sldMk cId="0" sldId="256"/>
            <ac:spMk id="280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25.626" v="25" actId="1037"/>
          <ac:spMkLst>
            <pc:docMk/>
            <pc:sldMk cId="0" sldId="256"/>
            <ac:spMk id="281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25.626" v="25" actId="1037"/>
          <ac:spMkLst>
            <pc:docMk/>
            <pc:sldMk cId="0" sldId="256"/>
            <ac:spMk id="282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4:36:53.597" v="45" actId="20577"/>
          <ac:spMkLst>
            <pc:docMk/>
            <pc:sldMk cId="0" sldId="256"/>
            <ac:spMk id="283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25.626" v="25" actId="1037"/>
          <ac:spMkLst>
            <pc:docMk/>
            <pc:sldMk cId="0" sldId="256"/>
            <ac:spMk id="284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25.626" v="25" actId="1037"/>
          <ac:spMkLst>
            <pc:docMk/>
            <pc:sldMk cId="0" sldId="256"/>
            <ac:spMk id="285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38:21.961" v="31" actId="1076"/>
          <ac:spMkLst>
            <pc:docMk/>
            <pc:sldMk cId="0" sldId="256"/>
            <ac:spMk id="286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25.626" v="25" actId="1037"/>
          <ac:spMkLst>
            <pc:docMk/>
            <pc:sldMk cId="0" sldId="256"/>
            <ac:spMk id="287" creationId="{00000000-0000-0000-0000-000000000000}"/>
          </ac:spMkLst>
        </pc:spChg>
        <pc:spChg chg="del">
          <ac:chgData name="孝宣 川端" userId="aeaef9df4fba4968" providerId="LiveId" clId="{1A668F0A-338A-6948-9C17-F59A51596461}" dt="2023-08-05T03:26:33.750" v="1" actId="478"/>
          <ac:spMkLst>
            <pc:docMk/>
            <pc:sldMk cId="0" sldId="256"/>
            <ac:spMk id="288" creationId="{00000000-0000-0000-0000-000000000000}"/>
          </ac:spMkLst>
        </pc:spChg>
        <pc:spChg chg="del">
          <ac:chgData name="孝宣 川端" userId="aeaef9df4fba4968" providerId="LiveId" clId="{1A668F0A-338A-6948-9C17-F59A51596461}" dt="2023-08-05T03:26:30.241" v="0" actId="478"/>
          <ac:spMkLst>
            <pc:docMk/>
            <pc:sldMk cId="0" sldId="256"/>
            <ac:spMk id="289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31:42.005" v="28" actId="1076"/>
          <ac:spMkLst>
            <pc:docMk/>
            <pc:sldMk cId="0" sldId="256"/>
            <ac:spMk id="292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31:42.005" v="28" actId="1076"/>
          <ac:spMkLst>
            <pc:docMk/>
            <pc:sldMk cId="0" sldId="256"/>
            <ac:spMk id="299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31:42.005" v="28" actId="1076"/>
          <ac:spMkLst>
            <pc:docMk/>
            <pc:sldMk cId="0" sldId="256"/>
            <ac:spMk id="300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31:42.005" v="28" actId="1076"/>
          <ac:spMkLst>
            <pc:docMk/>
            <pc:sldMk cId="0" sldId="256"/>
            <ac:spMk id="303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09.302" v="7" actId="1076"/>
          <ac:spMkLst>
            <pc:docMk/>
            <pc:sldMk cId="0" sldId="256"/>
            <ac:spMk id="319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09.302" v="7" actId="1076"/>
          <ac:spMkLst>
            <pc:docMk/>
            <pc:sldMk cId="0" sldId="256"/>
            <ac:spMk id="320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31:42.005" v="28" actId="1076"/>
          <ac:spMkLst>
            <pc:docMk/>
            <pc:sldMk cId="0" sldId="256"/>
            <ac:spMk id="321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31:42.005" v="28" actId="1076"/>
          <ac:spMkLst>
            <pc:docMk/>
            <pc:sldMk cId="0" sldId="256"/>
            <ac:spMk id="322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31:42.005" v="28" actId="1076"/>
          <ac:spMkLst>
            <pc:docMk/>
            <pc:sldMk cId="0" sldId="256"/>
            <ac:spMk id="323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09.302" v="7" actId="1076"/>
          <ac:spMkLst>
            <pc:docMk/>
            <pc:sldMk cId="0" sldId="256"/>
            <ac:spMk id="325" creationId="{00000000-0000-0000-0000-000000000000}"/>
          </ac:spMkLst>
        </pc:spChg>
        <pc:grpChg chg="mod">
          <ac:chgData name="孝宣 川端" userId="aeaef9df4fba4968" providerId="LiveId" clId="{1A668F0A-338A-6948-9C17-F59A51596461}" dt="2023-08-05T03:27:25.626" v="25" actId="1037"/>
          <ac:grpSpMkLst>
            <pc:docMk/>
            <pc:sldMk cId="0" sldId="256"/>
            <ac:grpSpMk id="12" creationId="{00000000-0000-0000-0000-000000000000}"/>
          </ac:grpSpMkLst>
        </pc:grpChg>
        <pc:grpChg chg="mod">
          <ac:chgData name="孝宣 川端" userId="aeaef9df4fba4968" providerId="LiveId" clId="{1A668F0A-338A-6948-9C17-F59A51596461}" dt="2023-08-05T03:27:25.626" v="25" actId="1037"/>
          <ac:grpSpMkLst>
            <pc:docMk/>
            <pc:sldMk cId="0" sldId="256"/>
            <ac:grpSpMk id="20" creationId="{00000000-0000-0000-0000-000000000000}"/>
          </ac:grpSpMkLst>
        </pc:grpChg>
        <pc:grpChg chg="del">
          <ac:chgData name="孝宣 川端" userId="aeaef9df4fba4968" providerId="LiveId" clId="{1A668F0A-338A-6948-9C17-F59A51596461}" dt="2023-08-05T03:26:39.606" v="2" actId="478"/>
          <ac:grpSpMkLst>
            <pc:docMk/>
            <pc:sldMk cId="0" sldId="256"/>
            <ac:grpSpMk id="36" creationId="{00000000-0000-0000-0000-000000000000}"/>
          </ac:grpSpMkLst>
        </pc:grpChg>
        <pc:grpChg chg="del">
          <ac:chgData name="孝宣 川端" userId="aeaef9df4fba4968" providerId="LiveId" clId="{1A668F0A-338A-6948-9C17-F59A51596461}" dt="2023-08-05T03:26:39.606" v="2" actId="478"/>
          <ac:grpSpMkLst>
            <pc:docMk/>
            <pc:sldMk cId="0" sldId="256"/>
            <ac:grpSpMk id="44" creationId="{00000000-0000-0000-0000-000000000000}"/>
          </ac:grpSpMkLst>
        </pc:grpChg>
        <pc:grpChg chg="del">
          <ac:chgData name="孝宣 川端" userId="aeaef9df4fba4968" providerId="LiveId" clId="{1A668F0A-338A-6948-9C17-F59A51596461}" dt="2023-08-05T03:26:39.606" v="2" actId="478"/>
          <ac:grpSpMkLst>
            <pc:docMk/>
            <pc:sldMk cId="0" sldId="256"/>
            <ac:grpSpMk id="49" creationId="{00000000-0000-0000-0000-000000000000}"/>
          </ac:grpSpMkLst>
        </pc:grpChg>
        <pc:grpChg chg="del">
          <ac:chgData name="孝宣 川端" userId="aeaef9df4fba4968" providerId="LiveId" clId="{1A668F0A-338A-6948-9C17-F59A51596461}" dt="2023-08-05T03:26:39.606" v="2" actId="478"/>
          <ac:grpSpMkLst>
            <pc:docMk/>
            <pc:sldMk cId="0" sldId="256"/>
            <ac:grpSpMk id="67" creationId="{00000000-0000-0000-0000-000000000000}"/>
          </ac:grpSpMkLst>
        </pc:grpChg>
        <pc:grpChg chg="mod">
          <ac:chgData name="孝宣 川端" userId="aeaef9df4fba4968" providerId="LiveId" clId="{1A668F0A-338A-6948-9C17-F59A51596461}" dt="2023-08-05T03:27:25.626" v="25" actId="1037"/>
          <ac:grpSpMkLst>
            <pc:docMk/>
            <pc:sldMk cId="0" sldId="256"/>
            <ac:grpSpMk id="70" creationId="{00000000-0000-0000-0000-000000000000}"/>
          </ac:grpSpMkLst>
        </pc:grpChg>
        <pc:grpChg chg="mod">
          <ac:chgData name="孝宣 川端" userId="aeaef9df4fba4968" providerId="LiveId" clId="{1A668F0A-338A-6948-9C17-F59A51596461}" dt="2023-08-05T03:27:25.626" v="25" actId="1037"/>
          <ac:grpSpMkLst>
            <pc:docMk/>
            <pc:sldMk cId="0" sldId="256"/>
            <ac:grpSpMk id="114" creationId="{00000000-0000-0000-0000-000000000000}"/>
          </ac:grpSpMkLst>
        </pc:grpChg>
        <pc:grpChg chg="mod">
          <ac:chgData name="孝宣 川端" userId="aeaef9df4fba4968" providerId="LiveId" clId="{1A668F0A-338A-6948-9C17-F59A51596461}" dt="2023-08-05T03:27:25.626" v="25" actId="1037"/>
          <ac:grpSpMkLst>
            <pc:docMk/>
            <pc:sldMk cId="0" sldId="256"/>
            <ac:grpSpMk id="121" creationId="{00000000-0000-0000-0000-000000000000}"/>
          </ac:grpSpMkLst>
        </pc:grpChg>
        <pc:grpChg chg="del">
          <ac:chgData name="孝宣 川端" userId="aeaef9df4fba4968" providerId="LiveId" clId="{1A668F0A-338A-6948-9C17-F59A51596461}" dt="2023-08-05T03:26:58.498" v="5" actId="478"/>
          <ac:grpSpMkLst>
            <pc:docMk/>
            <pc:sldMk cId="0" sldId="256"/>
            <ac:grpSpMk id="142" creationId="{00000000-0000-0000-0000-000000000000}"/>
          </ac:grpSpMkLst>
        </pc:grpChg>
        <pc:grpChg chg="mod">
          <ac:chgData name="孝宣 川端" userId="aeaef9df4fba4968" providerId="LiveId" clId="{1A668F0A-338A-6948-9C17-F59A51596461}" dt="2023-08-05T03:27:25.626" v="25" actId="1037"/>
          <ac:grpSpMkLst>
            <pc:docMk/>
            <pc:sldMk cId="0" sldId="256"/>
            <ac:grpSpMk id="161" creationId="{00000000-0000-0000-0000-000000000000}"/>
          </ac:grpSpMkLst>
        </pc:grpChg>
        <pc:grpChg chg="mod">
          <ac:chgData name="孝宣 川端" userId="aeaef9df4fba4968" providerId="LiveId" clId="{1A668F0A-338A-6948-9C17-F59A51596461}" dt="2023-08-05T03:27:25.626" v="25" actId="1037"/>
          <ac:grpSpMkLst>
            <pc:docMk/>
            <pc:sldMk cId="0" sldId="256"/>
            <ac:grpSpMk id="188" creationId="{00000000-0000-0000-0000-000000000000}"/>
          </ac:grpSpMkLst>
        </pc:grpChg>
        <pc:grpChg chg="mod">
          <ac:chgData name="孝宣 川端" userId="aeaef9df4fba4968" providerId="LiveId" clId="{1A668F0A-338A-6948-9C17-F59A51596461}" dt="2023-08-05T03:27:09.302" v="7" actId="1076"/>
          <ac:grpSpMkLst>
            <pc:docMk/>
            <pc:sldMk cId="0" sldId="256"/>
            <ac:grpSpMk id="192" creationId="{00000000-0000-0000-0000-000000000000}"/>
          </ac:grpSpMkLst>
        </pc:grpChg>
        <pc:grpChg chg="mod">
          <ac:chgData name="孝宣 川端" userId="aeaef9df4fba4968" providerId="LiveId" clId="{1A668F0A-338A-6948-9C17-F59A51596461}" dt="2023-08-05T03:27:25.626" v="25" actId="1037"/>
          <ac:grpSpMkLst>
            <pc:docMk/>
            <pc:sldMk cId="0" sldId="256"/>
            <ac:grpSpMk id="201" creationId="{00000000-0000-0000-0000-000000000000}"/>
          </ac:grpSpMkLst>
        </pc:grpChg>
        <pc:grpChg chg="mod">
          <ac:chgData name="孝宣 川端" userId="aeaef9df4fba4968" providerId="LiveId" clId="{1A668F0A-338A-6948-9C17-F59A51596461}" dt="2023-08-05T03:27:25.626" v="25" actId="1037"/>
          <ac:grpSpMkLst>
            <pc:docMk/>
            <pc:sldMk cId="0" sldId="256"/>
            <ac:grpSpMk id="202" creationId="{00000000-0000-0000-0000-000000000000}"/>
          </ac:grpSpMkLst>
        </pc:grpChg>
        <pc:grpChg chg="mod">
          <ac:chgData name="孝宣 川端" userId="aeaef9df4fba4968" providerId="LiveId" clId="{1A668F0A-338A-6948-9C17-F59A51596461}" dt="2023-08-05T03:27:25.626" v="25" actId="1037"/>
          <ac:grpSpMkLst>
            <pc:docMk/>
            <pc:sldMk cId="0" sldId="256"/>
            <ac:grpSpMk id="212" creationId="{00000000-0000-0000-0000-000000000000}"/>
          </ac:grpSpMkLst>
        </pc:grpChg>
        <pc:grpChg chg="del">
          <ac:chgData name="孝宣 川端" userId="aeaef9df4fba4968" providerId="LiveId" clId="{1A668F0A-338A-6948-9C17-F59A51596461}" dt="2023-08-05T03:26:30.241" v="0" actId="478"/>
          <ac:grpSpMkLst>
            <pc:docMk/>
            <pc:sldMk cId="0" sldId="256"/>
            <ac:grpSpMk id="246" creationId="{00000000-0000-0000-0000-000000000000}"/>
          </ac:grpSpMkLst>
        </pc:grpChg>
        <pc:grpChg chg="mod">
          <ac:chgData name="孝宣 川端" userId="aeaef9df4fba4968" providerId="LiveId" clId="{1A668F0A-338A-6948-9C17-F59A51596461}" dt="2023-08-05T03:27:25.626" v="25" actId="1037"/>
          <ac:grpSpMkLst>
            <pc:docMk/>
            <pc:sldMk cId="0" sldId="256"/>
            <ac:grpSpMk id="257" creationId="{00000000-0000-0000-0000-000000000000}"/>
          </ac:grpSpMkLst>
        </pc:grpChg>
        <pc:grpChg chg="mod">
          <ac:chgData name="孝宣 川端" userId="aeaef9df4fba4968" providerId="LiveId" clId="{1A668F0A-338A-6948-9C17-F59A51596461}" dt="2023-08-05T03:27:25.626" v="25" actId="1037"/>
          <ac:grpSpMkLst>
            <pc:docMk/>
            <pc:sldMk cId="0" sldId="256"/>
            <ac:grpSpMk id="263" creationId="{00000000-0000-0000-0000-000000000000}"/>
          </ac:grpSpMkLst>
        </pc:grpChg>
        <pc:grpChg chg="mod">
          <ac:chgData name="孝宣 川端" userId="aeaef9df4fba4968" providerId="LiveId" clId="{1A668F0A-338A-6948-9C17-F59A51596461}" dt="2023-08-05T03:27:25.626" v="25" actId="1037"/>
          <ac:grpSpMkLst>
            <pc:docMk/>
            <pc:sldMk cId="0" sldId="256"/>
            <ac:grpSpMk id="273" creationId="{00000000-0000-0000-0000-000000000000}"/>
          </ac:grpSpMkLst>
        </pc:grpChg>
        <pc:picChg chg="mod">
          <ac:chgData name="孝宣 川端" userId="aeaef9df4fba4968" providerId="LiveId" clId="{1A668F0A-338A-6948-9C17-F59A51596461}" dt="2023-08-05T03:31:30.200" v="26" actId="1076"/>
          <ac:picMkLst>
            <pc:docMk/>
            <pc:sldMk cId="0" sldId="256"/>
            <ac:picMk id="16" creationId="{00000000-0000-0000-0000-000000000000}"/>
          </ac:picMkLst>
        </pc:picChg>
        <pc:picChg chg="del">
          <ac:chgData name="孝宣 川端" userId="aeaef9df4fba4968" providerId="LiveId" clId="{1A668F0A-338A-6948-9C17-F59A51596461}" dt="2023-08-05T03:26:30.241" v="0" actId="478"/>
          <ac:picMkLst>
            <pc:docMk/>
            <pc:sldMk cId="0" sldId="256"/>
            <ac:picMk id="31" creationId="{00000000-0000-0000-0000-000000000000}"/>
          </ac:picMkLst>
        </pc:picChg>
        <pc:picChg chg="mod">
          <ac:chgData name="孝宣 川端" userId="aeaef9df4fba4968" providerId="LiveId" clId="{1A668F0A-338A-6948-9C17-F59A51596461}" dt="2023-08-05T03:31:42.005" v="28" actId="1076"/>
          <ac:picMkLst>
            <pc:docMk/>
            <pc:sldMk cId="0" sldId="256"/>
            <ac:picMk id="32" creationId="{00000000-0000-0000-0000-000000000000}"/>
          </ac:picMkLst>
        </pc:picChg>
        <pc:picChg chg="mod">
          <ac:chgData name="孝宣 川端" userId="aeaef9df4fba4968" providerId="LiveId" clId="{1A668F0A-338A-6948-9C17-F59A51596461}" dt="2023-08-05T03:31:42.005" v="28" actId="1076"/>
          <ac:picMkLst>
            <pc:docMk/>
            <pc:sldMk cId="0" sldId="256"/>
            <ac:picMk id="73" creationId="{00000000-0000-0000-0000-000000000000}"/>
          </ac:picMkLst>
        </pc:picChg>
        <pc:picChg chg="mod">
          <ac:chgData name="孝宣 川端" userId="aeaef9df4fba4968" providerId="LiveId" clId="{1A668F0A-338A-6948-9C17-F59A51596461}" dt="2023-08-05T03:27:09.302" v="7" actId="1076"/>
          <ac:picMkLst>
            <pc:docMk/>
            <pc:sldMk cId="0" sldId="256"/>
            <ac:picMk id="83" creationId="{00000000-0000-0000-0000-000000000000}"/>
          </ac:picMkLst>
        </pc:picChg>
        <pc:cxnChg chg="mod">
          <ac:chgData name="孝宣 川端" userId="aeaef9df4fba4968" providerId="LiveId" clId="{1A668F0A-338A-6948-9C17-F59A51596461}" dt="2023-08-05T03:31:42.005" v="28" actId="1076"/>
          <ac:cxnSpMkLst>
            <pc:docMk/>
            <pc:sldMk cId="0" sldId="256"/>
            <ac:cxnSpMk id="4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31:42.005" v="28" actId="1076"/>
          <ac:cxnSpMkLst>
            <pc:docMk/>
            <pc:sldMk cId="0" sldId="256"/>
            <ac:cxnSpMk id="5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31:42.005" v="28" actId="1076"/>
          <ac:cxnSpMkLst>
            <pc:docMk/>
            <pc:sldMk cId="0" sldId="256"/>
            <ac:cxnSpMk id="6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31:42.005" v="28" actId="1076"/>
          <ac:cxnSpMkLst>
            <pc:docMk/>
            <pc:sldMk cId="0" sldId="256"/>
            <ac:cxnSpMk id="7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31:42.005" v="28" actId="1076"/>
          <ac:cxnSpMkLst>
            <pc:docMk/>
            <pc:sldMk cId="0" sldId="256"/>
            <ac:cxnSpMk id="8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31:42.005" v="28" actId="1076"/>
          <ac:cxnSpMkLst>
            <pc:docMk/>
            <pc:sldMk cId="0" sldId="256"/>
            <ac:cxnSpMk id="11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14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15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09.302" v="7" actId="1076"/>
          <ac:cxnSpMkLst>
            <pc:docMk/>
            <pc:sldMk cId="0" sldId="256"/>
            <ac:cxnSpMk id="18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09.302" v="7" actId="1076"/>
          <ac:cxnSpMkLst>
            <pc:docMk/>
            <pc:sldMk cId="0" sldId="256"/>
            <ac:cxnSpMk id="19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22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23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31:42.005" v="28" actId="1076"/>
          <ac:cxnSpMkLst>
            <pc:docMk/>
            <pc:sldMk cId="0" sldId="256"/>
            <ac:cxnSpMk id="24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34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09.302" v="7" actId="1076"/>
          <ac:cxnSpMkLst>
            <pc:docMk/>
            <pc:sldMk cId="0" sldId="256"/>
            <ac:cxnSpMk id="35" creationId="{00000000-0000-0000-0000-000000000000}"/>
          </ac:cxnSpMkLst>
        </pc:cxnChg>
        <pc:cxnChg chg="del">
          <ac:chgData name="孝宣 川端" userId="aeaef9df4fba4968" providerId="LiveId" clId="{1A668F0A-338A-6948-9C17-F59A51596461}" dt="2023-08-05T03:26:39.606" v="2" actId="478"/>
          <ac:cxnSpMkLst>
            <pc:docMk/>
            <pc:sldMk cId="0" sldId="256"/>
            <ac:cxnSpMk id="55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71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72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74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75" creationId="{00000000-0000-0000-0000-000000000000}"/>
          </ac:cxnSpMkLst>
        </pc:cxnChg>
        <pc:cxnChg chg="del">
          <ac:chgData name="孝宣 川端" userId="aeaef9df4fba4968" providerId="LiveId" clId="{1A668F0A-338A-6948-9C17-F59A51596461}" dt="2023-08-05T03:26:39.606" v="2" actId="478"/>
          <ac:cxnSpMkLst>
            <pc:docMk/>
            <pc:sldMk cId="0" sldId="256"/>
            <ac:cxnSpMk id="81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31:42.005" v="28" actId="1076"/>
          <ac:cxnSpMkLst>
            <pc:docMk/>
            <pc:sldMk cId="0" sldId="256"/>
            <ac:cxnSpMk id="88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92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09.302" v="7" actId="1076"/>
          <ac:cxnSpMkLst>
            <pc:docMk/>
            <pc:sldMk cId="0" sldId="256"/>
            <ac:cxnSpMk id="99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100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110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111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112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113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09.302" v="7" actId="1076"/>
          <ac:cxnSpMkLst>
            <pc:docMk/>
            <pc:sldMk cId="0" sldId="256"/>
            <ac:cxnSpMk id="117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123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124" creationId="{00000000-0000-0000-0000-000000000000}"/>
          </ac:cxnSpMkLst>
        </pc:cxnChg>
        <pc:cxnChg chg="del">
          <ac:chgData name="孝宣 川端" userId="aeaef9df4fba4968" providerId="LiveId" clId="{1A668F0A-338A-6948-9C17-F59A51596461}" dt="2023-08-05T03:26:58.498" v="5" actId="478"/>
          <ac:cxnSpMkLst>
            <pc:docMk/>
            <pc:sldMk cId="0" sldId="256"/>
            <ac:cxnSpMk id="135" creationId="{00000000-0000-0000-0000-000000000000}"/>
          </ac:cxnSpMkLst>
        </pc:cxnChg>
        <pc:cxnChg chg="del">
          <ac:chgData name="孝宣 川端" userId="aeaef9df4fba4968" providerId="LiveId" clId="{1A668F0A-338A-6948-9C17-F59A51596461}" dt="2023-08-05T03:26:58.498" v="5" actId="478"/>
          <ac:cxnSpMkLst>
            <pc:docMk/>
            <pc:sldMk cId="0" sldId="256"/>
            <ac:cxnSpMk id="136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31:30.200" v="26" actId="1076"/>
          <ac:cxnSpMkLst>
            <pc:docMk/>
            <pc:sldMk cId="0" sldId="256"/>
            <ac:cxnSpMk id="140" creationId="{00000000-0000-0000-0000-000000000000}"/>
          </ac:cxnSpMkLst>
        </pc:cxnChg>
        <pc:cxnChg chg="del">
          <ac:chgData name="孝宣 川端" userId="aeaef9df4fba4968" providerId="LiveId" clId="{1A668F0A-338A-6948-9C17-F59A51596461}" dt="2023-08-05T03:26:58.498" v="5" actId="478"/>
          <ac:cxnSpMkLst>
            <pc:docMk/>
            <pc:sldMk cId="0" sldId="256"/>
            <ac:cxnSpMk id="141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153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176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178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181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182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183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186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189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190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09.302" v="7" actId="1076"/>
          <ac:cxnSpMkLst>
            <pc:docMk/>
            <pc:sldMk cId="0" sldId="256"/>
            <ac:cxnSpMk id="193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09.302" v="7" actId="1076"/>
          <ac:cxnSpMkLst>
            <pc:docMk/>
            <pc:sldMk cId="0" sldId="256"/>
            <ac:cxnSpMk id="194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09.302" v="7" actId="1076"/>
          <ac:cxnSpMkLst>
            <pc:docMk/>
            <pc:sldMk cId="0" sldId="256"/>
            <ac:cxnSpMk id="195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09.302" v="7" actId="1076"/>
          <ac:cxnSpMkLst>
            <pc:docMk/>
            <pc:sldMk cId="0" sldId="256"/>
            <ac:cxnSpMk id="196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198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199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32:00.008" v="29" actId="1037"/>
          <ac:cxnSpMkLst>
            <pc:docMk/>
            <pc:sldMk cId="0" sldId="256"/>
            <ac:cxnSpMk id="200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204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205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208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209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211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213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214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216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217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219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228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32:04.516" v="30" actId="1037"/>
          <ac:cxnSpMkLst>
            <pc:docMk/>
            <pc:sldMk cId="0" sldId="256"/>
            <ac:cxnSpMk id="229" creationId="{00000000-0000-0000-0000-000000000000}"/>
          </ac:cxnSpMkLst>
        </pc:cxnChg>
        <pc:cxnChg chg="del">
          <ac:chgData name="孝宣 川端" userId="aeaef9df4fba4968" providerId="LiveId" clId="{1A668F0A-338A-6948-9C17-F59A51596461}" dt="2023-08-05T03:26:30.241" v="0" actId="478"/>
          <ac:cxnSpMkLst>
            <pc:docMk/>
            <pc:sldMk cId="0" sldId="256"/>
            <ac:cxnSpMk id="237" creationId="{00000000-0000-0000-0000-000000000000}"/>
          </ac:cxnSpMkLst>
        </pc:cxnChg>
        <pc:cxnChg chg="del">
          <ac:chgData name="孝宣 川端" userId="aeaef9df4fba4968" providerId="LiveId" clId="{1A668F0A-338A-6948-9C17-F59A51596461}" dt="2023-08-05T03:26:30.241" v="0" actId="478"/>
          <ac:cxnSpMkLst>
            <pc:docMk/>
            <pc:sldMk cId="0" sldId="256"/>
            <ac:cxnSpMk id="238" creationId="{00000000-0000-0000-0000-000000000000}"/>
          </ac:cxnSpMkLst>
        </pc:cxnChg>
        <pc:cxnChg chg="del">
          <ac:chgData name="孝宣 川端" userId="aeaef9df4fba4968" providerId="LiveId" clId="{1A668F0A-338A-6948-9C17-F59A51596461}" dt="2023-08-05T03:26:30.241" v="0" actId="478"/>
          <ac:cxnSpMkLst>
            <pc:docMk/>
            <pc:sldMk cId="0" sldId="256"/>
            <ac:cxnSpMk id="239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254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255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256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259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260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265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266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267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268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271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272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275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276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31:42.005" v="28" actId="1076"/>
          <ac:cxnSpMkLst>
            <pc:docMk/>
            <pc:sldMk cId="0" sldId="256"/>
            <ac:cxnSpMk id="294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31:42.005" v="28" actId="1076"/>
          <ac:cxnSpMkLst>
            <pc:docMk/>
            <pc:sldMk cId="0" sldId="256"/>
            <ac:cxnSpMk id="295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31:42.005" v="28" actId="1076"/>
          <ac:cxnSpMkLst>
            <pc:docMk/>
            <pc:sldMk cId="0" sldId="256"/>
            <ac:cxnSpMk id="296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31:42.005" v="28" actId="1076"/>
          <ac:cxnSpMkLst>
            <pc:docMk/>
            <pc:sldMk cId="0" sldId="256"/>
            <ac:cxnSpMk id="297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31:42.005" v="28" actId="1076"/>
          <ac:cxnSpMkLst>
            <pc:docMk/>
            <pc:sldMk cId="0" sldId="256"/>
            <ac:cxnSpMk id="298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31:42.005" v="28" actId="1076"/>
          <ac:cxnSpMkLst>
            <pc:docMk/>
            <pc:sldMk cId="0" sldId="256"/>
            <ac:cxnSpMk id="301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31:42.005" v="28" actId="1076"/>
          <ac:cxnSpMkLst>
            <pc:docMk/>
            <pc:sldMk cId="0" sldId="256"/>
            <ac:cxnSpMk id="302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306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307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308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09.302" v="7" actId="1076"/>
          <ac:cxnSpMkLst>
            <pc:docMk/>
            <pc:sldMk cId="0" sldId="256"/>
            <ac:cxnSpMk id="314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09.302" v="7" actId="1076"/>
          <ac:cxnSpMkLst>
            <pc:docMk/>
            <pc:sldMk cId="0" sldId="256"/>
            <ac:cxnSpMk id="315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09.302" v="7" actId="1076"/>
          <ac:cxnSpMkLst>
            <pc:docMk/>
            <pc:sldMk cId="0" sldId="256"/>
            <ac:cxnSpMk id="316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09.302" v="7" actId="1076"/>
          <ac:cxnSpMkLst>
            <pc:docMk/>
            <pc:sldMk cId="0" sldId="256"/>
            <ac:cxnSpMk id="317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09.302" v="7" actId="1076"/>
          <ac:cxnSpMkLst>
            <pc:docMk/>
            <pc:sldMk cId="0" sldId="256"/>
            <ac:cxnSpMk id="318" creationId="{00000000-0000-0000-0000-00000000000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277D1-0B6C-7E4B-A7E9-7716BDB4D515}" type="datetimeFigureOut">
              <a:rPr kumimoji="1" lang="ja-JP" altLang="en-US" smtClean="0"/>
              <a:t>2023/8/11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F292-2A12-DB46-B91B-2A7833B3C8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277D1-0B6C-7E4B-A7E9-7716BDB4D515}" type="datetimeFigureOut">
              <a:rPr kumimoji="1" lang="ja-JP" altLang="en-US" smtClean="0"/>
              <a:t>2023/8/11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F292-2A12-DB46-B91B-2A7833B3C8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277D1-0B6C-7E4B-A7E9-7716BDB4D515}" type="datetimeFigureOut">
              <a:rPr kumimoji="1" lang="ja-JP" altLang="en-US" smtClean="0"/>
              <a:t>2023/8/11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F292-2A12-DB46-B91B-2A7833B3C8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277D1-0B6C-7E4B-A7E9-7716BDB4D515}" type="datetimeFigureOut">
              <a:rPr kumimoji="1" lang="ja-JP" altLang="en-US" smtClean="0"/>
              <a:t>2023/8/11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F292-2A12-DB46-B91B-2A7833B3C8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277D1-0B6C-7E4B-A7E9-7716BDB4D515}" type="datetimeFigureOut">
              <a:rPr kumimoji="1" lang="ja-JP" altLang="en-US" smtClean="0"/>
              <a:t>2023/8/11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F292-2A12-DB46-B91B-2A7833B3C8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277D1-0B6C-7E4B-A7E9-7716BDB4D515}" type="datetimeFigureOut">
              <a:rPr kumimoji="1" lang="ja-JP" altLang="en-US" smtClean="0"/>
              <a:t>2023/8/11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F292-2A12-DB46-B91B-2A7833B3C8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277D1-0B6C-7E4B-A7E9-7716BDB4D515}" type="datetimeFigureOut">
              <a:rPr kumimoji="1" lang="ja-JP" altLang="en-US" smtClean="0"/>
              <a:t>2023/8/11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F292-2A12-DB46-B91B-2A7833B3C8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277D1-0B6C-7E4B-A7E9-7716BDB4D515}" type="datetimeFigureOut">
              <a:rPr kumimoji="1" lang="ja-JP" altLang="en-US" smtClean="0"/>
              <a:t>2023/8/11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F292-2A12-DB46-B91B-2A7833B3C8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277D1-0B6C-7E4B-A7E9-7716BDB4D515}" type="datetimeFigureOut">
              <a:rPr kumimoji="1" lang="ja-JP" altLang="en-US" smtClean="0"/>
              <a:t>2023/8/11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F292-2A12-DB46-B91B-2A7833B3C8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277D1-0B6C-7E4B-A7E9-7716BDB4D515}" type="datetimeFigureOut">
              <a:rPr kumimoji="1" lang="ja-JP" altLang="en-US" smtClean="0"/>
              <a:t>2023/8/11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F292-2A12-DB46-B91B-2A7833B3C8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277D1-0B6C-7E4B-A7E9-7716BDB4D515}" type="datetimeFigureOut">
              <a:rPr kumimoji="1" lang="ja-JP" altLang="en-US" smtClean="0"/>
              <a:t>2023/8/11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F292-2A12-DB46-B91B-2A7833B3C8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277D1-0B6C-7E4B-A7E9-7716BDB4D515}" type="datetimeFigureOut">
              <a:rPr kumimoji="1" lang="ja-JP" altLang="en-US" smtClean="0"/>
              <a:t>2023/8/11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9F292-2A12-DB46-B91B-2A7833B3C8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線コネクタ 17"/>
          <p:cNvCxnSpPr/>
          <p:nvPr/>
        </p:nvCxnSpPr>
        <p:spPr bwMode="auto">
          <a:xfrm>
            <a:off x="2866632" y="2697200"/>
            <a:ext cx="2" cy="308823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コネクタ 18"/>
          <p:cNvCxnSpPr/>
          <p:nvPr/>
        </p:nvCxnSpPr>
        <p:spPr bwMode="auto">
          <a:xfrm flipV="1">
            <a:off x="3100325" y="2733503"/>
            <a:ext cx="0" cy="190599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0" name="グループ化 19"/>
          <p:cNvGrpSpPr/>
          <p:nvPr/>
        </p:nvGrpSpPr>
        <p:grpSpPr>
          <a:xfrm rot="16200000">
            <a:off x="7835448" y="3089537"/>
            <a:ext cx="1050663" cy="191982"/>
            <a:chOff x="-713885" y="1486880"/>
            <a:chExt cx="2702896" cy="314374"/>
          </a:xfrm>
        </p:grpSpPr>
        <p:sp>
          <p:nvSpPr>
            <p:cNvPr id="21" name="正方形/長方形 20"/>
            <p:cNvSpPr/>
            <p:nvPr/>
          </p:nvSpPr>
          <p:spPr bwMode="auto">
            <a:xfrm>
              <a:off x="696575" y="1486880"/>
              <a:ext cx="1022406" cy="3143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2" name="直線コネクタ 21"/>
            <p:cNvCxnSpPr/>
            <p:nvPr/>
          </p:nvCxnSpPr>
          <p:spPr bwMode="auto">
            <a:xfrm rot="5400000">
              <a:off x="-8656" y="949924"/>
              <a:ext cx="3" cy="1410461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直線コネクタ 22"/>
            <p:cNvCxnSpPr/>
            <p:nvPr/>
          </p:nvCxnSpPr>
          <p:spPr bwMode="auto">
            <a:xfrm>
              <a:off x="1718981" y="1644067"/>
              <a:ext cx="270030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88" name="直線コネクタ 87"/>
          <p:cNvCxnSpPr/>
          <p:nvPr/>
        </p:nvCxnSpPr>
        <p:spPr bwMode="auto">
          <a:xfrm>
            <a:off x="5579415" y="6238568"/>
            <a:ext cx="2480945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直線コネクタ 91"/>
          <p:cNvCxnSpPr/>
          <p:nvPr/>
        </p:nvCxnSpPr>
        <p:spPr bwMode="auto">
          <a:xfrm>
            <a:off x="8358942" y="1169290"/>
            <a:ext cx="0" cy="629609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" name="直線コネクタ 98"/>
          <p:cNvCxnSpPr/>
          <p:nvPr/>
        </p:nvCxnSpPr>
        <p:spPr bwMode="auto">
          <a:xfrm>
            <a:off x="2029849" y="2981004"/>
            <a:ext cx="836783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" name="直線コネクタ 112"/>
          <p:cNvCxnSpPr/>
          <p:nvPr/>
        </p:nvCxnSpPr>
        <p:spPr bwMode="auto">
          <a:xfrm>
            <a:off x="8365294" y="2075004"/>
            <a:ext cx="1836" cy="61522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直線コネクタ 116"/>
          <p:cNvCxnSpPr/>
          <p:nvPr/>
        </p:nvCxnSpPr>
        <p:spPr bwMode="auto">
          <a:xfrm>
            <a:off x="1518088" y="1128241"/>
            <a:ext cx="2537736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" name="楕円 133"/>
          <p:cNvSpPr/>
          <p:nvPr/>
        </p:nvSpPr>
        <p:spPr bwMode="auto">
          <a:xfrm>
            <a:off x="2595396" y="3361785"/>
            <a:ext cx="78287" cy="78287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4" name="テキスト ボックス 163"/>
          <p:cNvSpPr txBox="1"/>
          <p:nvPr/>
        </p:nvSpPr>
        <p:spPr>
          <a:xfrm>
            <a:off x="7409705" y="3302466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4.7</a:t>
            </a:r>
            <a:r>
              <a:rPr kumimoji="1" lang="en-US" altLang="ja-JP" sz="1200" dirty="0"/>
              <a:t>kΩ</a:t>
            </a:r>
            <a:endParaRPr kumimoji="1" lang="ja-JP" altLang="en-US" sz="1200"/>
          </a:p>
        </p:txBody>
      </p:sp>
      <p:sp>
        <p:nvSpPr>
          <p:cNvPr id="177" name="テキスト ボックス 176"/>
          <p:cNvSpPr txBox="1"/>
          <p:nvPr/>
        </p:nvSpPr>
        <p:spPr>
          <a:xfrm>
            <a:off x="10084742" y="3332506"/>
            <a:ext cx="947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表示用</a:t>
            </a:r>
            <a:r>
              <a:rPr kumimoji="1" lang="en-US" altLang="ja-JP" sz="1200" dirty="0"/>
              <a:t>LED</a:t>
            </a:r>
          </a:p>
        </p:txBody>
      </p:sp>
      <p:sp>
        <p:nvSpPr>
          <p:cNvPr id="179" name="テキスト ボックス 178"/>
          <p:cNvSpPr txBox="1"/>
          <p:nvPr/>
        </p:nvSpPr>
        <p:spPr>
          <a:xfrm>
            <a:off x="2044348" y="3129161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GPIO</a:t>
            </a:r>
          </a:p>
          <a:p>
            <a:r>
              <a:rPr lang="en-US" altLang="ja-JP" sz="1200" dirty="0"/>
              <a:t>  #24</a:t>
            </a:r>
            <a:endParaRPr kumimoji="1" lang="ja-JP" altLang="en-US" sz="1200"/>
          </a:p>
        </p:txBody>
      </p:sp>
      <p:sp>
        <p:nvSpPr>
          <p:cNvPr id="180" name="テキスト ボックス 179"/>
          <p:cNvSpPr txBox="1"/>
          <p:nvPr/>
        </p:nvSpPr>
        <p:spPr>
          <a:xfrm>
            <a:off x="10707044" y="2046412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GPIO</a:t>
            </a:r>
          </a:p>
          <a:p>
            <a:r>
              <a:rPr lang="en-US" altLang="ja-JP" sz="1200" dirty="0"/>
              <a:t>  #17</a:t>
            </a:r>
          </a:p>
        </p:txBody>
      </p:sp>
      <p:sp>
        <p:nvSpPr>
          <p:cNvPr id="187" name="テキスト ボックス 186"/>
          <p:cNvSpPr txBox="1"/>
          <p:nvPr/>
        </p:nvSpPr>
        <p:spPr>
          <a:xfrm>
            <a:off x="1506757" y="763459"/>
            <a:ext cx="36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5V</a:t>
            </a:r>
            <a:endParaRPr kumimoji="1" lang="ja-JP" altLang="en-US" sz="1200"/>
          </a:p>
        </p:txBody>
      </p:sp>
      <p:grpSp>
        <p:nvGrpSpPr>
          <p:cNvPr id="192" name="グループ化 191"/>
          <p:cNvGrpSpPr/>
          <p:nvPr/>
        </p:nvGrpSpPr>
        <p:grpSpPr>
          <a:xfrm>
            <a:off x="1812225" y="4639212"/>
            <a:ext cx="304070" cy="507949"/>
            <a:chOff x="2310258" y="2841546"/>
            <a:chExt cx="608139" cy="858671"/>
          </a:xfrm>
        </p:grpSpPr>
        <p:cxnSp>
          <p:nvCxnSpPr>
            <p:cNvPr id="193" name="直線コネクタ 192"/>
            <p:cNvCxnSpPr/>
            <p:nvPr/>
          </p:nvCxnSpPr>
          <p:spPr bwMode="auto">
            <a:xfrm flipH="1">
              <a:off x="2400866" y="3585917"/>
              <a:ext cx="426924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" name="直線コネクタ 193"/>
            <p:cNvCxnSpPr/>
            <p:nvPr/>
          </p:nvCxnSpPr>
          <p:spPr bwMode="auto">
            <a:xfrm rot="16200000" flipV="1">
              <a:off x="2614328" y="3167546"/>
              <a:ext cx="0" cy="608139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5" name="直線コネクタ 194"/>
            <p:cNvCxnSpPr/>
            <p:nvPr/>
          </p:nvCxnSpPr>
          <p:spPr bwMode="auto">
            <a:xfrm rot="16200000" flipH="1">
              <a:off x="2299293" y="3156581"/>
              <a:ext cx="630070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6" name="直線コネクタ 195"/>
            <p:cNvCxnSpPr/>
            <p:nvPr/>
          </p:nvCxnSpPr>
          <p:spPr bwMode="auto">
            <a:xfrm flipH="1">
              <a:off x="2472556" y="3700217"/>
              <a:ext cx="283545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35" name="テキスト ボックス 234"/>
          <p:cNvSpPr txBox="1"/>
          <p:nvPr/>
        </p:nvSpPr>
        <p:spPr>
          <a:xfrm>
            <a:off x="10288023" y="5576815"/>
            <a:ext cx="827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D</a:t>
            </a:r>
            <a:r>
              <a:rPr kumimoji="1" lang="en-US" altLang="ja-JP" sz="1200" dirty="0"/>
              <a:t> G  3.3v</a:t>
            </a:r>
            <a:endParaRPr kumimoji="1" lang="ja-JP" altLang="en-US" sz="1200"/>
          </a:p>
        </p:txBody>
      </p:sp>
      <p:sp>
        <p:nvSpPr>
          <p:cNvPr id="249" name="テキスト ボックス 248"/>
          <p:cNvSpPr txBox="1"/>
          <p:nvPr/>
        </p:nvSpPr>
        <p:spPr>
          <a:xfrm>
            <a:off x="10814503" y="462632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赤外線</a:t>
            </a:r>
            <a:endParaRPr kumimoji="1" lang="en-US" altLang="ja-JP" sz="1000" dirty="0"/>
          </a:p>
          <a:p>
            <a:r>
              <a:rPr lang="ja-JP" altLang="en-US" sz="1000"/>
              <a:t>センサー</a:t>
            </a:r>
            <a:endParaRPr kumimoji="1" lang="ja-JP" altLang="en-US" sz="1000"/>
          </a:p>
        </p:txBody>
      </p:sp>
      <p:sp>
        <p:nvSpPr>
          <p:cNvPr id="139" name="テキスト ボックス 138"/>
          <p:cNvSpPr txBox="1"/>
          <p:nvPr/>
        </p:nvSpPr>
        <p:spPr>
          <a:xfrm>
            <a:off x="3607228" y="82232"/>
            <a:ext cx="3801745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回路図 </a:t>
            </a:r>
            <a:r>
              <a:rPr kumimoji="1" lang="en-US" altLang="ja-JP" sz="2400"/>
              <a:t>v3    </a:t>
            </a:r>
            <a:r>
              <a:rPr kumimoji="1" lang="en-US" altLang="ja-JP" sz="1200"/>
              <a:t>MultiSensorPi3</a:t>
            </a:r>
            <a:r>
              <a:rPr kumimoji="1" lang="en-US" altLang="ja-JP" sz="1200" dirty="0"/>
              <a:t>_v04.5</a:t>
            </a:r>
            <a:r>
              <a:rPr kumimoji="1" lang="ja-JP" altLang="en-US" sz="2400"/>
              <a:t> </a:t>
            </a:r>
            <a:endParaRPr lang="en-US" altLang="ja-JP" sz="2400" dirty="0"/>
          </a:p>
        </p:txBody>
      </p:sp>
      <p:sp>
        <p:nvSpPr>
          <p:cNvPr id="149" name="テキスト ボックス 148"/>
          <p:cNvSpPr txBox="1"/>
          <p:nvPr/>
        </p:nvSpPr>
        <p:spPr>
          <a:xfrm>
            <a:off x="9730420" y="5853756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GPIO</a:t>
            </a:r>
          </a:p>
          <a:p>
            <a:r>
              <a:rPr lang="en-US" altLang="ja-JP" sz="1200" dirty="0"/>
              <a:t>  #4</a:t>
            </a: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775" y="4591698"/>
            <a:ext cx="429260" cy="964565"/>
          </a:xfrm>
          <a:prstGeom prst="rect">
            <a:avLst/>
          </a:prstGeom>
        </p:spPr>
      </p:pic>
      <p:cxnSp>
        <p:nvCxnSpPr>
          <p:cNvPr id="140" name="直線コネクタ 139"/>
          <p:cNvCxnSpPr/>
          <p:nvPr/>
        </p:nvCxnSpPr>
        <p:spPr bwMode="auto">
          <a:xfrm flipH="1">
            <a:off x="10149270" y="5853443"/>
            <a:ext cx="230505" cy="27686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" name="直線コネクタ 152"/>
          <p:cNvCxnSpPr/>
          <p:nvPr/>
        </p:nvCxnSpPr>
        <p:spPr bwMode="auto">
          <a:xfrm>
            <a:off x="10058249" y="2266751"/>
            <a:ext cx="2040" cy="30608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1" name="グループ化 160"/>
          <p:cNvGrpSpPr/>
          <p:nvPr/>
        </p:nvGrpSpPr>
        <p:grpSpPr>
          <a:xfrm>
            <a:off x="10053997" y="2179915"/>
            <a:ext cx="607358" cy="191982"/>
            <a:chOff x="426545" y="1486880"/>
            <a:chExt cx="1562466" cy="314374"/>
          </a:xfrm>
        </p:grpSpPr>
        <p:sp>
          <p:nvSpPr>
            <p:cNvPr id="163" name="正方形/長方形 162"/>
            <p:cNvSpPr/>
            <p:nvPr/>
          </p:nvSpPr>
          <p:spPr bwMode="auto">
            <a:xfrm>
              <a:off x="696575" y="1486880"/>
              <a:ext cx="1022406" cy="3143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83" name="直線コネクタ 182"/>
            <p:cNvCxnSpPr/>
            <p:nvPr/>
          </p:nvCxnSpPr>
          <p:spPr bwMode="auto">
            <a:xfrm flipH="1">
              <a:off x="426545" y="1655153"/>
              <a:ext cx="270030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6" name="直線コネクタ 185"/>
            <p:cNvCxnSpPr/>
            <p:nvPr/>
          </p:nvCxnSpPr>
          <p:spPr bwMode="auto">
            <a:xfrm>
              <a:off x="1718981" y="1644067"/>
              <a:ext cx="270030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88" name="グループ化 187"/>
          <p:cNvGrpSpPr/>
          <p:nvPr/>
        </p:nvGrpSpPr>
        <p:grpSpPr>
          <a:xfrm>
            <a:off x="9931622" y="2554601"/>
            <a:ext cx="254911" cy="780968"/>
            <a:chOff x="4743285" y="2933945"/>
            <a:chExt cx="419429" cy="1057281"/>
          </a:xfrm>
        </p:grpSpPr>
        <p:cxnSp>
          <p:nvCxnSpPr>
            <p:cNvPr id="189" name="直線コネクタ 188"/>
            <p:cNvCxnSpPr/>
            <p:nvPr/>
          </p:nvCxnSpPr>
          <p:spPr bwMode="auto">
            <a:xfrm flipV="1">
              <a:off x="4952999" y="2933945"/>
              <a:ext cx="0" cy="1057281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0" name="直線コネクタ 189"/>
            <p:cNvCxnSpPr/>
            <p:nvPr/>
          </p:nvCxnSpPr>
          <p:spPr bwMode="auto">
            <a:xfrm flipV="1">
              <a:off x="4743285" y="3570938"/>
              <a:ext cx="419429" cy="1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1" name="二等辺三角形 124"/>
            <p:cNvSpPr/>
            <p:nvPr/>
          </p:nvSpPr>
          <p:spPr bwMode="auto">
            <a:xfrm rot="10800000">
              <a:off x="4743448" y="3255902"/>
              <a:ext cx="419102" cy="315035"/>
            </a:xfrm>
            <a:prstGeom prst="triangl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98" name="直線矢印コネクタ 197"/>
          <p:cNvCxnSpPr/>
          <p:nvPr/>
        </p:nvCxnSpPr>
        <p:spPr bwMode="auto">
          <a:xfrm flipV="1">
            <a:off x="10175785" y="2737518"/>
            <a:ext cx="180000" cy="180904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" name="直線矢印コネクタ 198"/>
          <p:cNvCxnSpPr/>
          <p:nvPr/>
        </p:nvCxnSpPr>
        <p:spPr bwMode="auto">
          <a:xfrm flipV="1">
            <a:off x="10223543" y="2774455"/>
            <a:ext cx="180000" cy="180904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" name="直線コネクタ 204"/>
          <p:cNvCxnSpPr/>
          <p:nvPr/>
        </p:nvCxnSpPr>
        <p:spPr bwMode="auto">
          <a:xfrm>
            <a:off x="10057627" y="3076254"/>
            <a:ext cx="0" cy="629609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6" name="楕円 133"/>
          <p:cNvSpPr/>
          <p:nvPr/>
        </p:nvSpPr>
        <p:spPr bwMode="auto">
          <a:xfrm>
            <a:off x="8319800" y="2035226"/>
            <a:ext cx="78287" cy="78287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0" name="テキスト ボックス 209"/>
          <p:cNvSpPr txBox="1"/>
          <p:nvPr/>
        </p:nvSpPr>
        <p:spPr>
          <a:xfrm>
            <a:off x="10175853" y="1896566"/>
            <a:ext cx="624205" cy="284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4.7kΩ</a:t>
            </a:r>
            <a:endParaRPr kumimoji="1" lang="ja-JP" altLang="en-US" sz="1200"/>
          </a:p>
        </p:txBody>
      </p:sp>
      <p:sp>
        <p:nvSpPr>
          <p:cNvPr id="2" name="テキスト ボックス 186"/>
          <p:cNvSpPr txBox="1"/>
          <p:nvPr/>
        </p:nvSpPr>
        <p:spPr>
          <a:xfrm>
            <a:off x="9898633" y="181150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R4</a:t>
            </a:r>
            <a:endParaRPr kumimoji="1" lang="ja-JP" altLang="en-US" sz="1200"/>
          </a:p>
        </p:txBody>
      </p:sp>
      <p:sp>
        <p:nvSpPr>
          <p:cNvPr id="46" name="テキスト ボックス 177"/>
          <p:cNvSpPr txBox="1"/>
          <p:nvPr/>
        </p:nvSpPr>
        <p:spPr>
          <a:xfrm>
            <a:off x="10027111" y="3048957"/>
            <a:ext cx="566420" cy="284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200" dirty="0"/>
              <a:t>L</a:t>
            </a:r>
            <a:r>
              <a:rPr lang="en-US" altLang="ja-JP" sz="1200" dirty="0">
                <a:sym typeface="+mn-ea"/>
              </a:rPr>
              <a:t>E</a:t>
            </a:r>
            <a:r>
              <a:rPr kumimoji="1" lang="en-US" altLang="ja-JP" sz="1200" dirty="0"/>
              <a:t>D2</a:t>
            </a:r>
          </a:p>
        </p:txBody>
      </p:sp>
      <p:sp>
        <p:nvSpPr>
          <p:cNvPr id="168" name="テキスト ボックス 167"/>
          <p:cNvSpPr txBox="1"/>
          <p:nvPr/>
        </p:nvSpPr>
        <p:spPr>
          <a:xfrm>
            <a:off x="10651908" y="1342992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GPIO</a:t>
            </a:r>
          </a:p>
          <a:p>
            <a:r>
              <a:rPr lang="en-US" altLang="ja-JP" sz="1200" dirty="0"/>
              <a:t>  #27</a:t>
            </a:r>
          </a:p>
        </p:txBody>
      </p:sp>
      <p:cxnSp>
        <p:nvCxnSpPr>
          <p:cNvPr id="200" name="直線コネクタ 199"/>
          <p:cNvCxnSpPr/>
          <p:nvPr/>
        </p:nvCxnSpPr>
        <p:spPr bwMode="auto">
          <a:xfrm flipH="1">
            <a:off x="9408383" y="1564150"/>
            <a:ext cx="1430" cy="1010931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02" name="グループ化 201"/>
          <p:cNvGrpSpPr/>
          <p:nvPr/>
        </p:nvGrpSpPr>
        <p:grpSpPr>
          <a:xfrm>
            <a:off x="9409531" y="1475972"/>
            <a:ext cx="1186613" cy="191982"/>
            <a:chOff x="-1063624" y="1486880"/>
            <a:chExt cx="3052635" cy="314374"/>
          </a:xfrm>
        </p:grpSpPr>
        <p:sp>
          <p:nvSpPr>
            <p:cNvPr id="203" name="正方形/長方形 202"/>
            <p:cNvSpPr/>
            <p:nvPr/>
          </p:nvSpPr>
          <p:spPr bwMode="auto">
            <a:xfrm>
              <a:off x="696575" y="1486880"/>
              <a:ext cx="1022406" cy="3143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4" name="直線コネクタ 203"/>
            <p:cNvCxnSpPr/>
            <p:nvPr/>
          </p:nvCxnSpPr>
          <p:spPr bwMode="auto">
            <a:xfrm flipH="1">
              <a:off x="-1063624" y="1655153"/>
              <a:ext cx="1760201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" name="直線コネクタ 210"/>
            <p:cNvCxnSpPr/>
            <p:nvPr/>
          </p:nvCxnSpPr>
          <p:spPr bwMode="auto">
            <a:xfrm>
              <a:off x="1718981" y="1644067"/>
              <a:ext cx="270030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12" name="グループ化 211"/>
          <p:cNvGrpSpPr/>
          <p:nvPr/>
        </p:nvGrpSpPr>
        <p:grpSpPr>
          <a:xfrm>
            <a:off x="9289028" y="2565990"/>
            <a:ext cx="254911" cy="780968"/>
            <a:chOff x="4743285" y="2933945"/>
            <a:chExt cx="419429" cy="1057281"/>
          </a:xfrm>
        </p:grpSpPr>
        <p:cxnSp>
          <p:nvCxnSpPr>
            <p:cNvPr id="213" name="直線コネクタ 212"/>
            <p:cNvCxnSpPr/>
            <p:nvPr/>
          </p:nvCxnSpPr>
          <p:spPr bwMode="auto">
            <a:xfrm flipV="1">
              <a:off x="4952999" y="2933945"/>
              <a:ext cx="0" cy="1057281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4" name="直線コネクタ 213"/>
            <p:cNvCxnSpPr/>
            <p:nvPr/>
          </p:nvCxnSpPr>
          <p:spPr bwMode="auto">
            <a:xfrm flipV="1">
              <a:off x="4743285" y="3570938"/>
              <a:ext cx="419429" cy="1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5" name="二等辺三角形 124"/>
            <p:cNvSpPr/>
            <p:nvPr/>
          </p:nvSpPr>
          <p:spPr bwMode="auto">
            <a:xfrm rot="10800000">
              <a:off x="4743448" y="3255902"/>
              <a:ext cx="419102" cy="315035"/>
            </a:xfrm>
            <a:prstGeom prst="triangl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16" name="直線矢印コネクタ 215"/>
          <p:cNvCxnSpPr/>
          <p:nvPr/>
        </p:nvCxnSpPr>
        <p:spPr bwMode="auto">
          <a:xfrm flipV="1">
            <a:off x="9533191" y="2748907"/>
            <a:ext cx="180000" cy="180904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8" name="直線矢印コネクタ 227"/>
          <p:cNvCxnSpPr/>
          <p:nvPr/>
        </p:nvCxnSpPr>
        <p:spPr bwMode="auto">
          <a:xfrm flipV="1">
            <a:off x="9580949" y="2785844"/>
            <a:ext cx="180000" cy="180904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9" name="直線コネクタ 228"/>
          <p:cNvCxnSpPr/>
          <p:nvPr/>
        </p:nvCxnSpPr>
        <p:spPr bwMode="auto">
          <a:xfrm>
            <a:off x="9409813" y="3245074"/>
            <a:ext cx="0" cy="458147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0" name="楕円 133"/>
          <p:cNvSpPr/>
          <p:nvPr/>
        </p:nvSpPr>
        <p:spPr bwMode="auto">
          <a:xfrm>
            <a:off x="10596143" y="1530770"/>
            <a:ext cx="78287" cy="78287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1" name="テキスト ボックス 230"/>
          <p:cNvSpPr txBox="1"/>
          <p:nvPr/>
        </p:nvSpPr>
        <p:spPr>
          <a:xfrm>
            <a:off x="10028727" y="1198973"/>
            <a:ext cx="624205" cy="284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4.7kΩ</a:t>
            </a:r>
            <a:endParaRPr kumimoji="1" lang="ja-JP" altLang="en-US" sz="1200"/>
          </a:p>
        </p:txBody>
      </p:sp>
      <p:sp>
        <p:nvSpPr>
          <p:cNvPr id="232" name="テキスト ボックス 186"/>
          <p:cNvSpPr txBox="1"/>
          <p:nvPr/>
        </p:nvSpPr>
        <p:spPr>
          <a:xfrm>
            <a:off x="9857712" y="1031377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R4</a:t>
            </a:r>
            <a:endParaRPr kumimoji="1" lang="ja-JP" altLang="en-US" sz="1200"/>
          </a:p>
        </p:txBody>
      </p:sp>
      <p:sp>
        <p:nvSpPr>
          <p:cNvPr id="236" name="テキスト ボックス 177"/>
          <p:cNvSpPr txBox="1"/>
          <p:nvPr/>
        </p:nvSpPr>
        <p:spPr>
          <a:xfrm>
            <a:off x="9436889" y="2382456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200" dirty="0"/>
              <a:t>L</a:t>
            </a:r>
            <a:r>
              <a:rPr lang="en-US" altLang="ja-JP" sz="1200" dirty="0">
                <a:sym typeface="+mn-ea"/>
              </a:rPr>
              <a:t>E</a:t>
            </a:r>
            <a:r>
              <a:rPr kumimoji="1" lang="en-US" altLang="ja-JP" sz="1200" dirty="0"/>
              <a:t>D1</a:t>
            </a:r>
          </a:p>
        </p:txBody>
      </p:sp>
      <p:sp>
        <p:nvSpPr>
          <p:cNvPr id="245" name="楕円 133"/>
          <p:cNvSpPr/>
          <p:nvPr/>
        </p:nvSpPr>
        <p:spPr bwMode="auto">
          <a:xfrm>
            <a:off x="10651908" y="2232320"/>
            <a:ext cx="78287" cy="78287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3" name="楕円 133"/>
          <p:cNvSpPr/>
          <p:nvPr/>
        </p:nvSpPr>
        <p:spPr bwMode="auto">
          <a:xfrm>
            <a:off x="8319799" y="1798899"/>
            <a:ext cx="78287" cy="78287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4" name="直線コネクタ 253"/>
          <p:cNvCxnSpPr/>
          <p:nvPr/>
        </p:nvCxnSpPr>
        <p:spPr bwMode="auto">
          <a:xfrm>
            <a:off x="8486292" y="1808496"/>
            <a:ext cx="1836" cy="30790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5" name="直線コネクタ 254"/>
          <p:cNvCxnSpPr/>
          <p:nvPr/>
        </p:nvCxnSpPr>
        <p:spPr bwMode="auto">
          <a:xfrm flipH="1">
            <a:off x="8489964" y="1962447"/>
            <a:ext cx="74636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" name="直線コネクタ 255"/>
          <p:cNvCxnSpPr/>
          <p:nvPr/>
        </p:nvCxnSpPr>
        <p:spPr bwMode="auto">
          <a:xfrm>
            <a:off x="4694141" y="1129665"/>
            <a:ext cx="3865245" cy="2794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57" name="グループ化 256"/>
          <p:cNvGrpSpPr/>
          <p:nvPr/>
        </p:nvGrpSpPr>
        <p:grpSpPr>
          <a:xfrm>
            <a:off x="8364865" y="2285306"/>
            <a:ext cx="607358" cy="191982"/>
            <a:chOff x="426545" y="1486880"/>
            <a:chExt cx="1562466" cy="314374"/>
          </a:xfrm>
        </p:grpSpPr>
        <p:sp>
          <p:nvSpPr>
            <p:cNvPr id="258" name="正方形/長方形 257"/>
            <p:cNvSpPr/>
            <p:nvPr/>
          </p:nvSpPr>
          <p:spPr bwMode="auto">
            <a:xfrm>
              <a:off x="696575" y="1486880"/>
              <a:ext cx="1022406" cy="3143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59" name="直線コネクタ 258"/>
            <p:cNvCxnSpPr/>
            <p:nvPr/>
          </p:nvCxnSpPr>
          <p:spPr bwMode="auto">
            <a:xfrm flipH="1">
              <a:off x="426545" y="1655153"/>
              <a:ext cx="270030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0" name="直線コネクタ 259"/>
            <p:cNvCxnSpPr/>
            <p:nvPr/>
          </p:nvCxnSpPr>
          <p:spPr bwMode="auto">
            <a:xfrm>
              <a:off x="1718981" y="1644067"/>
              <a:ext cx="270030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61" name="楕円 133"/>
          <p:cNvSpPr/>
          <p:nvPr/>
        </p:nvSpPr>
        <p:spPr bwMode="auto">
          <a:xfrm>
            <a:off x="8982827" y="2337466"/>
            <a:ext cx="78287" cy="78287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テキスト ボックス 261"/>
          <p:cNvSpPr txBox="1"/>
          <p:nvPr/>
        </p:nvSpPr>
        <p:spPr>
          <a:xfrm>
            <a:off x="8778386" y="1825831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GPIO</a:t>
            </a:r>
          </a:p>
          <a:p>
            <a:r>
              <a:rPr lang="en-US" altLang="ja-JP" sz="1200" dirty="0"/>
              <a:t>  #5</a:t>
            </a:r>
          </a:p>
        </p:txBody>
      </p:sp>
      <p:grpSp>
        <p:nvGrpSpPr>
          <p:cNvPr id="263" name="グループ化 262"/>
          <p:cNvGrpSpPr/>
          <p:nvPr/>
        </p:nvGrpSpPr>
        <p:grpSpPr>
          <a:xfrm rot="16200000">
            <a:off x="6866476" y="3053080"/>
            <a:ext cx="1078230" cy="214630"/>
            <a:chOff x="-713885" y="1486880"/>
            <a:chExt cx="2702896" cy="314374"/>
          </a:xfrm>
        </p:grpSpPr>
        <p:sp>
          <p:nvSpPr>
            <p:cNvPr id="264" name="正方形/長方形 263"/>
            <p:cNvSpPr/>
            <p:nvPr/>
          </p:nvSpPr>
          <p:spPr bwMode="auto">
            <a:xfrm>
              <a:off x="696575" y="1486880"/>
              <a:ext cx="1022406" cy="3143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65" name="直線コネクタ 264"/>
            <p:cNvCxnSpPr/>
            <p:nvPr/>
          </p:nvCxnSpPr>
          <p:spPr bwMode="auto">
            <a:xfrm rot="5400000">
              <a:off x="-8656" y="949924"/>
              <a:ext cx="3" cy="1410461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" name="直線コネクタ 265"/>
            <p:cNvCxnSpPr/>
            <p:nvPr/>
          </p:nvCxnSpPr>
          <p:spPr bwMode="auto">
            <a:xfrm>
              <a:off x="1718981" y="1644067"/>
              <a:ext cx="270030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67" name="直線コネクタ 266"/>
          <p:cNvCxnSpPr/>
          <p:nvPr/>
        </p:nvCxnSpPr>
        <p:spPr bwMode="auto">
          <a:xfrm>
            <a:off x="7410334" y="1157375"/>
            <a:ext cx="0" cy="629609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8" name="直線コネクタ 267"/>
          <p:cNvCxnSpPr/>
          <p:nvPr/>
        </p:nvCxnSpPr>
        <p:spPr bwMode="auto">
          <a:xfrm>
            <a:off x="7410336" y="2113254"/>
            <a:ext cx="1836" cy="61522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9" name="楕円 133"/>
          <p:cNvSpPr/>
          <p:nvPr/>
        </p:nvSpPr>
        <p:spPr bwMode="auto">
          <a:xfrm>
            <a:off x="7371192" y="2023311"/>
            <a:ext cx="78287" cy="78287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0" name="楕円 133"/>
          <p:cNvSpPr/>
          <p:nvPr/>
        </p:nvSpPr>
        <p:spPr bwMode="auto">
          <a:xfrm>
            <a:off x="7371191" y="1786984"/>
            <a:ext cx="78287" cy="78287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1" name="直線コネクタ 270"/>
          <p:cNvCxnSpPr/>
          <p:nvPr/>
        </p:nvCxnSpPr>
        <p:spPr bwMode="auto">
          <a:xfrm>
            <a:off x="7537684" y="1796581"/>
            <a:ext cx="1836" cy="30790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2" name="直線コネクタ 271"/>
          <p:cNvCxnSpPr/>
          <p:nvPr/>
        </p:nvCxnSpPr>
        <p:spPr bwMode="auto">
          <a:xfrm flipH="1">
            <a:off x="7541356" y="1950532"/>
            <a:ext cx="74636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73" name="グループ化 272"/>
          <p:cNvGrpSpPr/>
          <p:nvPr/>
        </p:nvGrpSpPr>
        <p:grpSpPr>
          <a:xfrm>
            <a:off x="7416257" y="2273391"/>
            <a:ext cx="607358" cy="191982"/>
            <a:chOff x="426545" y="1486880"/>
            <a:chExt cx="1562466" cy="314374"/>
          </a:xfrm>
        </p:grpSpPr>
        <p:sp>
          <p:nvSpPr>
            <p:cNvPr id="274" name="正方形/長方形 273"/>
            <p:cNvSpPr/>
            <p:nvPr/>
          </p:nvSpPr>
          <p:spPr bwMode="auto">
            <a:xfrm>
              <a:off x="696575" y="1486880"/>
              <a:ext cx="1022406" cy="3143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75" name="直線コネクタ 274"/>
            <p:cNvCxnSpPr/>
            <p:nvPr/>
          </p:nvCxnSpPr>
          <p:spPr bwMode="auto">
            <a:xfrm flipH="1">
              <a:off x="426545" y="1655153"/>
              <a:ext cx="270030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" name="直線コネクタ 275"/>
            <p:cNvCxnSpPr/>
            <p:nvPr/>
          </p:nvCxnSpPr>
          <p:spPr bwMode="auto">
            <a:xfrm>
              <a:off x="1718981" y="1644067"/>
              <a:ext cx="270030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7" name="楕円 133"/>
          <p:cNvSpPr/>
          <p:nvPr/>
        </p:nvSpPr>
        <p:spPr bwMode="auto">
          <a:xfrm>
            <a:off x="8034219" y="2325551"/>
            <a:ext cx="78287" cy="78287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8" name="テキスト ボックス 277"/>
          <p:cNvSpPr txBox="1"/>
          <p:nvPr/>
        </p:nvSpPr>
        <p:spPr>
          <a:xfrm>
            <a:off x="7742567" y="1819324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GPIO</a:t>
            </a:r>
          </a:p>
          <a:p>
            <a:r>
              <a:rPr lang="en-US" altLang="ja-JP" sz="1200" dirty="0"/>
              <a:t>  #6</a:t>
            </a:r>
          </a:p>
        </p:txBody>
      </p:sp>
      <p:sp>
        <p:nvSpPr>
          <p:cNvPr id="279" name="テキスト ボックス 186"/>
          <p:cNvSpPr txBox="1"/>
          <p:nvPr/>
        </p:nvSpPr>
        <p:spPr>
          <a:xfrm>
            <a:off x="7406353" y="310589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R2</a:t>
            </a:r>
            <a:endParaRPr kumimoji="1" lang="ja-JP" altLang="en-US" sz="1200"/>
          </a:p>
        </p:txBody>
      </p:sp>
      <p:sp>
        <p:nvSpPr>
          <p:cNvPr id="280" name="テキスト ボックス 279"/>
          <p:cNvSpPr txBox="1"/>
          <p:nvPr/>
        </p:nvSpPr>
        <p:spPr>
          <a:xfrm>
            <a:off x="8343685" y="3309178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4.7</a:t>
            </a:r>
            <a:r>
              <a:rPr kumimoji="1" lang="en-US" altLang="ja-JP" sz="1200" dirty="0"/>
              <a:t>kΩ</a:t>
            </a:r>
            <a:endParaRPr kumimoji="1" lang="ja-JP" altLang="en-US" sz="1200"/>
          </a:p>
        </p:txBody>
      </p:sp>
      <p:sp>
        <p:nvSpPr>
          <p:cNvPr id="281" name="テキスト ボックス 280"/>
          <p:cNvSpPr txBox="1"/>
          <p:nvPr/>
        </p:nvSpPr>
        <p:spPr>
          <a:xfrm>
            <a:off x="8590571" y="2475208"/>
            <a:ext cx="624205" cy="284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4.7kΩ</a:t>
            </a:r>
            <a:endParaRPr kumimoji="1" lang="ja-JP" altLang="en-US" sz="1200"/>
          </a:p>
        </p:txBody>
      </p:sp>
      <p:sp>
        <p:nvSpPr>
          <p:cNvPr id="282" name="テキスト ボックス 281"/>
          <p:cNvSpPr txBox="1"/>
          <p:nvPr/>
        </p:nvSpPr>
        <p:spPr>
          <a:xfrm>
            <a:off x="7668223" y="2479681"/>
            <a:ext cx="624205" cy="284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4.7kΩ</a:t>
            </a:r>
            <a:endParaRPr kumimoji="1" lang="ja-JP" altLang="en-US" sz="1200"/>
          </a:p>
        </p:txBody>
      </p:sp>
      <p:sp>
        <p:nvSpPr>
          <p:cNvPr id="283" name="テキスト ボックス 186"/>
          <p:cNvSpPr txBox="1"/>
          <p:nvPr/>
        </p:nvSpPr>
        <p:spPr>
          <a:xfrm>
            <a:off x="8332264" y="3132327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R2</a:t>
            </a:r>
            <a:endParaRPr kumimoji="1" lang="ja-JP" altLang="en-US" sz="1200"/>
          </a:p>
        </p:txBody>
      </p:sp>
      <p:sp>
        <p:nvSpPr>
          <p:cNvPr id="284" name="テキスト ボックス 186"/>
          <p:cNvSpPr txBox="1"/>
          <p:nvPr/>
        </p:nvSpPr>
        <p:spPr>
          <a:xfrm>
            <a:off x="7420446" y="2471943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R1</a:t>
            </a:r>
            <a:endParaRPr kumimoji="1" lang="ja-JP" altLang="en-US" sz="1200"/>
          </a:p>
        </p:txBody>
      </p:sp>
      <p:sp>
        <p:nvSpPr>
          <p:cNvPr id="285" name="テキスト ボックス 186"/>
          <p:cNvSpPr txBox="1"/>
          <p:nvPr/>
        </p:nvSpPr>
        <p:spPr>
          <a:xfrm>
            <a:off x="8341173" y="2469737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R1</a:t>
            </a:r>
            <a:endParaRPr kumimoji="1" lang="ja-JP" altLang="en-US" sz="1200"/>
          </a:p>
        </p:txBody>
      </p:sp>
      <p:sp>
        <p:nvSpPr>
          <p:cNvPr id="286" name="テキスト ボックス 285"/>
          <p:cNvSpPr txBox="1"/>
          <p:nvPr/>
        </p:nvSpPr>
        <p:spPr>
          <a:xfrm>
            <a:off x="4824557" y="763459"/>
            <a:ext cx="494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3.3V</a:t>
            </a:r>
            <a:endParaRPr kumimoji="1" lang="ja-JP" altLang="en-US" sz="1200"/>
          </a:p>
        </p:txBody>
      </p:sp>
      <p:sp>
        <p:nvSpPr>
          <p:cNvPr id="287" name="テキスト ボックス 286"/>
          <p:cNvSpPr txBox="1"/>
          <p:nvPr/>
        </p:nvSpPr>
        <p:spPr>
          <a:xfrm>
            <a:off x="7490861" y="1475524"/>
            <a:ext cx="1481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SW1               SW2</a:t>
            </a:r>
          </a:p>
        </p:txBody>
      </p:sp>
      <p:sp>
        <p:nvSpPr>
          <p:cNvPr id="292" name="テキスト ボックス 186"/>
          <p:cNvSpPr txBox="1"/>
          <p:nvPr/>
        </p:nvSpPr>
        <p:spPr>
          <a:xfrm>
            <a:off x="5754492" y="4178198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BMP180</a:t>
            </a:r>
            <a:endParaRPr kumimoji="1" lang="ja-JP" altLang="en-US" sz="1200"/>
          </a:p>
        </p:txBody>
      </p:sp>
      <p:cxnSp>
        <p:nvCxnSpPr>
          <p:cNvPr id="294" name="直線コネクタ 293"/>
          <p:cNvCxnSpPr/>
          <p:nvPr/>
        </p:nvCxnSpPr>
        <p:spPr bwMode="auto">
          <a:xfrm flipH="1">
            <a:off x="6071755" y="5059060"/>
            <a:ext cx="2750" cy="1205727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5" name="直線コネクタ 294"/>
          <p:cNvCxnSpPr/>
          <p:nvPr/>
        </p:nvCxnSpPr>
        <p:spPr bwMode="auto">
          <a:xfrm>
            <a:off x="6194635" y="5060969"/>
            <a:ext cx="0" cy="87501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6" name="直線コネクタ 295"/>
          <p:cNvCxnSpPr/>
          <p:nvPr/>
        </p:nvCxnSpPr>
        <p:spPr bwMode="auto">
          <a:xfrm>
            <a:off x="6309328" y="4781200"/>
            <a:ext cx="0" cy="87501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" name="直線コネクタ 296"/>
          <p:cNvCxnSpPr/>
          <p:nvPr/>
        </p:nvCxnSpPr>
        <p:spPr bwMode="auto">
          <a:xfrm>
            <a:off x="6292306" y="5669504"/>
            <a:ext cx="253915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8" name="直線コネクタ 297"/>
          <p:cNvCxnSpPr/>
          <p:nvPr/>
        </p:nvCxnSpPr>
        <p:spPr bwMode="auto">
          <a:xfrm>
            <a:off x="6182370" y="5935984"/>
            <a:ext cx="253915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9" name="テキスト ボックス 298"/>
          <p:cNvSpPr txBox="1"/>
          <p:nvPr/>
        </p:nvSpPr>
        <p:spPr>
          <a:xfrm>
            <a:off x="6158805" y="5671557"/>
            <a:ext cx="49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SDA</a:t>
            </a:r>
            <a:endParaRPr lang="en-US" altLang="ja-JP" sz="1200" dirty="0"/>
          </a:p>
        </p:txBody>
      </p:sp>
      <p:sp>
        <p:nvSpPr>
          <p:cNvPr id="300" name="テキスト ボックス 299"/>
          <p:cNvSpPr txBox="1"/>
          <p:nvPr/>
        </p:nvSpPr>
        <p:spPr>
          <a:xfrm>
            <a:off x="6174144" y="5934458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SCL</a:t>
            </a:r>
            <a:endParaRPr lang="en-US" altLang="ja-JP" sz="1200" dirty="0"/>
          </a:p>
        </p:txBody>
      </p:sp>
      <p:cxnSp>
        <p:nvCxnSpPr>
          <p:cNvPr id="301" name="直線コネクタ 300"/>
          <p:cNvCxnSpPr/>
          <p:nvPr/>
        </p:nvCxnSpPr>
        <p:spPr bwMode="auto">
          <a:xfrm>
            <a:off x="5971504" y="4961935"/>
            <a:ext cx="0" cy="634567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3" name="図 72" descr="電子機器の部品&#10;&#10;中程度の精度で自動的に生成された説明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156" y="4454297"/>
            <a:ext cx="558620" cy="674813"/>
          </a:xfrm>
          <a:prstGeom prst="rect">
            <a:avLst/>
          </a:prstGeom>
        </p:spPr>
      </p:pic>
      <p:cxnSp>
        <p:nvCxnSpPr>
          <p:cNvPr id="302" name="直線コネクタ 301"/>
          <p:cNvCxnSpPr/>
          <p:nvPr/>
        </p:nvCxnSpPr>
        <p:spPr bwMode="auto">
          <a:xfrm>
            <a:off x="5724198" y="5595653"/>
            <a:ext cx="253915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3" name="テキスト ボックス 302"/>
          <p:cNvSpPr txBox="1"/>
          <p:nvPr/>
        </p:nvSpPr>
        <p:spPr>
          <a:xfrm>
            <a:off x="5478278" y="5606051"/>
            <a:ext cx="494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3.3V</a:t>
            </a:r>
            <a:endParaRPr kumimoji="1" lang="ja-JP" altLang="en-US" sz="1200"/>
          </a:p>
        </p:txBody>
      </p:sp>
      <p:cxnSp>
        <p:nvCxnSpPr>
          <p:cNvPr id="306" name="直線コネクタ 305"/>
          <p:cNvCxnSpPr/>
          <p:nvPr/>
        </p:nvCxnSpPr>
        <p:spPr bwMode="auto">
          <a:xfrm flipH="1" flipV="1">
            <a:off x="6389728" y="2305417"/>
            <a:ext cx="128918" cy="5892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" name="直線コネクタ 306"/>
          <p:cNvCxnSpPr/>
          <p:nvPr/>
        </p:nvCxnSpPr>
        <p:spPr bwMode="auto">
          <a:xfrm flipV="1">
            <a:off x="6411181" y="1825625"/>
            <a:ext cx="11430" cy="49339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" name="直線コネクタ 307"/>
          <p:cNvCxnSpPr/>
          <p:nvPr/>
        </p:nvCxnSpPr>
        <p:spPr bwMode="auto">
          <a:xfrm flipH="1">
            <a:off x="6350423" y="2352607"/>
            <a:ext cx="176577" cy="6601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83" name="図 82" descr="電子機器の部品&#10;&#10;中程度の精度で自動的に生成された説明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5485" y="1857051"/>
            <a:ext cx="1346511" cy="882439"/>
          </a:xfrm>
          <a:prstGeom prst="rect">
            <a:avLst/>
          </a:prstGeom>
        </p:spPr>
      </p:pic>
      <p:cxnSp>
        <p:nvCxnSpPr>
          <p:cNvPr id="314" name="直線コネクタ 313"/>
          <p:cNvCxnSpPr/>
          <p:nvPr/>
        </p:nvCxnSpPr>
        <p:spPr bwMode="auto">
          <a:xfrm>
            <a:off x="2045229" y="1128496"/>
            <a:ext cx="0" cy="187781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5" name="直線コネクタ 314"/>
          <p:cNvCxnSpPr/>
          <p:nvPr/>
        </p:nvCxnSpPr>
        <p:spPr bwMode="auto">
          <a:xfrm>
            <a:off x="3023740" y="2725482"/>
            <a:ext cx="0" cy="104288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6" name="直線コネクタ 315"/>
          <p:cNvCxnSpPr/>
          <p:nvPr/>
        </p:nvCxnSpPr>
        <p:spPr bwMode="auto">
          <a:xfrm>
            <a:off x="2949897" y="2704649"/>
            <a:ext cx="0" cy="7118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" name="直線コネクタ 316"/>
          <p:cNvCxnSpPr/>
          <p:nvPr/>
        </p:nvCxnSpPr>
        <p:spPr bwMode="auto">
          <a:xfrm>
            <a:off x="2670872" y="3395784"/>
            <a:ext cx="279025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" name="直線コネクタ 317"/>
          <p:cNvCxnSpPr/>
          <p:nvPr/>
        </p:nvCxnSpPr>
        <p:spPr bwMode="auto">
          <a:xfrm>
            <a:off x="2749428" y="3746037"/>
            <a:ext cx="279025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9" name="テキスト ボックス 318"/>
          <p:cNvSpPr txBox="1"/>
          <p:nvPr/>
        </p:nvSpPr>
        <p:spPr>
          <a:xfrm>
            <a:off x="2201683" y="3553293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GPIO</a:t>
            </a:r>
          </a:p>
          <a:p>
            <a:r>
              <a:rPr lang="en-US" altLang="ja-JP" sz="1200" dirty="0"/>
              <a:t>  #23</a:t>
            </a:r>
            <a:endParaRPr kumimoji="1" lang="ja-JP" altLang="en-US" sz="1200"/>
          </a:p>
        </p:txBody>
      </p:sp>
      <p:sp>
        <p:nvSpPr>
          <p:cNvPr id="320" name="楕円 133"/>
          <p:cNvSpPr/>
          <p:nvPr/>
        </p:nvSpPr>
        <p:spPr bwMode="auto">
          <a:xfrm>
            <a:off x="2667946" y="3710271"/>
            <a:ext cx="78287" cy="78287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1" name="楕円 133"/>
          <p:cNvSpPr/>
          <p:nvPr/>
        </p:nvSpPr>
        <p:spPr bwMode="auto">
          <a:xfrm>
            <a:off x="5652262" y="5561925"/>
            <a:ext cx="78287" cy="78287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2" name="楕円 133"/>
          <p:cNvSpPr/>
          <p:nvPr/>
        </p:nvSpPr>
        <p:spPr bwMode="auto">
          <a:xfrm>
            <a:off x="6559089" y="5624401"/>
            <a:ext cx="78287" cy="78287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3" name="楕円 133"/>
          <p:cNvSpPr/>
          <p:nvPr/>
        </p:nvSpPr>
        <p:spPr bwMode="auto">
          <a:xfrm>
            <a:off x="6437454" y="5894848"/>
            <a:ext cx="78287" cy="78287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5" name="テキスト ボックス 186"/>
          <p:cNvSpPr txBox="1"/>
          <p:nvPr/>
        </p:nvSpPr>
        <p:spPr>
          <a:xfrm>
            <a:off x="2754134" y="1646291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SR04</a:t>
            </a:r>
            <a:endParaRPr kumimoji="1" lang="ja-JP" altLang="en-US" sz="1200"/>
          </a:p>
        </p:txBody>
      </p:sp>
      <p:sp>
        <p:nvSpPr>
          <p:cNvPr id="3" name="テキスト ボックス 186"/>
          <p:cNvSpPr txBox="1"/>
          <p:nvPr/>
        </p:nvSpPr>
        <p:spPr>
          <a:xfrm>
            <a:off x="7229910" y="4171886"/>
            <a:ext cx="660400" cy="284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AHT10</a:t>
            </a:r>
            <a:endParaRPr kumimoji="1" lang="ja-JP" altLang="en-US" sz="1200"/>
          </a:p>
        </p:txBody>
      </p:sp>
      <p:cxnSp>
        <p:nvCxnSpPr>
          <p:cNvPr id="4" name="直線コネクタ 3"/>
          <p:cNvCxnSpPr/>
          <p:nvPr/>
        </p:nvCxnSpPr>
        <p:spPr bwMode="auto">
          <a:xfrm flipH="1">
            <a:off x="7470445" y="5086678"/>
            <a:ext cx="3175" cy="115189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直線コネクタ 4"/>
          <p:cNvCxnSpPr/>
          <p:nvPr/>
        </p:nvCxnSpPr>
        <p:spPr bwMode="auto">
          <a:xfrm>
            <a:off x="7593595" y="5088399"/>
            <a:ext cx="0" cy="87501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直線コネクタ 5"/>
          <p:cNvCxnSpPr/>
          <p:nvPr/>
        </p:nvCxnSpPr>
        <p:spPr bwMode="auto">
          <a:xfrm>
            <a:off x="7708288" y="4808630"/>
            <a:ext cx="0" cy="87501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線コネクタ 6"/>
          <p:cNvCxnSpPr/>
          <p:nvPr/>
        </p:nvCxnSpPr>
        <p:spPr bwMode="auto">
          <a:xfrm>
            <a:off x="7690647" y="5678926"/>
            <a:ext cx="253915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線コネクタ 7"/>
          <p:cNvCxnSpPr/>
          <p:nvPr/>
        </p:nvCxnSpPr>
        <p:spPr bwMode="auto">
          <a:xfrm>
            <a:off x="7581330" y="5963414"/>
            <a:ext cx="253915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テキスト ボックス 298"/>
          <p:cNvSpPr txBox="1"/>
          <p:nvPr/>
        </p:nvSpPr>
        <p:spPr>
          <a:xfrm>
            <a:off x="7634243" y="5692514"/>
            <a:ext cx="49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SDA</a:t>
            </a:r>
            <a:endParaRPr lang="en-US" altLang="ja-JP" sz="1200" dirty="0"/>
          </a:p>
        </p:txBody>
      </p:sp>
      <p:sp>
        <p:nvSpPr>
          <p:cNvPr id="10" name="テキスト ボックス 299"/>
          <p:cNvSpPr txBox="1"/>
          <p:nvPr/>
        </p:nvSpPr>
        <p:spPr>
          <a:xfrm>
            <a:off x="7573104" y="5961888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SCL</a:t>
            </a:r>
            <a:endParaRPr lang="en-US" altLang="ja-JP" sz="1200" dirty="0"/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7370464" y="4989365"/>
            <a:ext cx="0" cy="634567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線コネクタ 23"/>
          <p:cNvCxnSpPr/>
          <p:nvPr/>
        </p:nvCxnSpPr>
        <p:spPr bwMode="auto">
          <a:xfrm>
            <a:off x="7129509" y="5606051"/>
            <a:ext cx="253915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テキスト ボックス 302"/>
          <p:cNvSpPr txBox="1"/>
          <p:nvPr/>
        </p:nvSpPr>
        <p:spPr>
          <a:xfrm>
            <a:off x="6877238" y="5633481"/>
            <a:ext cx="494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3.3V</a:t>
            </a:r>
            <a:endParaRPr kumimoji="1" lang="ja-JP" altLang="en-US" sz="1200"/>
          </a:p>
        </p:txBody>
      </p:sp>
      <p:sp>
        <p:nvSpPr>
          <p:cNvPr id="26" name="楕円 133"/>
          <p:cNvSpPr/>
          <p:nvPr/>
        </p:nvSpPr>
        <p:spPr bwMode="auto">
          <a:xfrm>
            <a:off x="7052777" y="5569744"/>
            <a:ext cx="78287" cy="78287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133"/>
          <p:cNvSpPr/>
          <p:nvPr/>
        </p:nvSpPr>
        <p:spPr bwMode="auto">
          <a:xfrm>
            <a:off x="7956537" y="5642785"/>
            <a:ext cx="78287" cy="78287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133"/>
          <p:cNvSpPr/>
          <p:nvPr/>
        </p:nvSpPr>
        <p:spPr bwMode="auto">
          <a:xfrm>
            <a:off x="7836414" y="5922278"/>
            <a:ext cx="78287" cy="78287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図 31" descr="電子機器, ブルー, 記号, コンパクトディスク が含まれている画像&#10;&#10;自動的に生成された説明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9551" y="4499657"/>
            <a:ext cx="544968" cy="741110"/>
          </a:xfrm>
          <a:prstGeom prst="rect">
            <a:avLst/>
          </a:prstGeom>
        </p:spPr>
      </p:pic>
      <p:cxnSp>
        <p:nvCxnSpPr>
          <p:cNvPr id="176" name="直線コネクタ 175"/>
          <p:cNvCxnSpPr/>
          <p:nvPr/>
        </p:nvCxnSpPr>
        <p:spPr bwMode="auto">
          <a:xfrm flipH="1" flipV="1">
            <a:off x="6341529" y="2413404"/>
            <a:ext cx="185471" cy="67054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8" name="直線コネクタ 177"/>
          <p:cNvCxnSpPr/>
          <p:nvPr/>
        </p:nvCxnSpPr>
        <p:spPr bwMode="auto">
          <a:xfrm flipH="1">
            <a:off x="6350423" y="2479416"/>
            <a:ext cx="186866" cy="6057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1" name="直線コネクタ 180"/>
          <p:cNvCxnSpPr/>
          <p:nvPr/>
        </p:nvCxnSpPr>
        <p:spPr bwMode="auto">
          <a:xfrm flipH="1" flipV="1">
            <a:off x="6339902" y="2538674"/>
            <a:ext cx="178744" cy="4915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2" name="直線コネクタ 181"/>
          <p:cNvCxnSpPr/>
          <p:nvPr/>
        </p:nvCxnSpPr>
        <p:spPr bwMode="auto">
          <a:xfrm flipH="1">
            <a:off x="6415330" y="2594711"/>
            <a:ext cx="115730" cy="3919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01" name="グループ化 200"/>
          <p:cNvGrpSpPr/>
          <p:nvPr/>
        </p:nvGrpSpPr>
        <p:grpSpPr>
          <a:xfrm rot="16200000">
            <a:off x="6039071" y="3271520"/>
            <a:ext cx="741680" cy="161925"/>
            <a:chOff x="-713885" y="1486880"/>
            <a:chExt cx="2702896" cy="314374"/>
          </a:xfrm>
        </p:grpSpPr>
        <p:sp>
          <p:nvSpPr>
            <p:cNvPr id="207" name="正方形/長方形 206"/>
            <p:cNvSpPr/>
            <p:nvPr/>
          </p:nvSpPr>
          <p:spPr bwMode="auto">
            <a:xfrm>
              <a:off x="696575" y="1486880"/>
              <a:ext cx="1022406" cy="3143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8" name="直線コネクタ 207"/>
            <p:cNvCxnSpPr/>
            <p:nvPr/>
          </p:nvCxnSpPr>
          <p:spPr bwMode="auto">
            <a:xfrm rot="5400000">
              <a:off x="-8656" y="949924"/>
              <a:ext cx="3" cy="1410461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9" name="直線コネクタ 208"/>
            <p:cNvCxnSpPr/>
            <p:nvPr/>
          </p:nvCxnSpPr>
          <p:spPr bwMode="auto">
            <a:xfrm>
              <a:off x="1718981" y="1644067"/>
              <a:ext cx="270030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17" name="直線コネクタ 216"/>
          <p:cNvCxnSpPr/>
          <p:nvPr/>
        </p:nvCxnSpPr>
        <p:spPr bwMode="auto">
          <a:xfrm>
            <a:off x="6411181" y="2626995"/>
            <a:ext cx="4445" cy="38989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8" name="楕円 133"/>
          <p:cNvSpPr/>
          <p:nvPr/>
        </p:nvSpPr>
        <p:spPr bwMode="auto">
          <a:xfrm>
            <a:off x="6855250" y="2879270"/>
            <a:ext cx="78287" cy="78287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9" name="直線コネクタ 218"/>
          <p:cNvCxnSpPr>
            <a:endCxn id="218" idx="2"/>
          </p:cNvCxnSpPr>
          <p:nvPr/>
        </p:nvCxnSpPr>
        <p:spPr bwMode="auto">
          <a:xfrm>
            <a:off x="6420387" y="2918413"/>
            <a:ext cx="443753" cy="1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0" name="楕円 133"/>
          <p:cNvSpPr/>
          <p:nvPr/>
        </p:nvSpPr>
        <p:spPr bwMode="auto">
          <a:xfrm>
            <a:off x="6205952" y="2179923"/>
            <a:ext cx="428139" cy="5492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1" name="テキスト ボックス 220"/>
          <p:cNvSpPr txBox="1"/>
          <p:nvPr/>
        </p:nvSpPr>
        <p:spPr>
          <a:xfrm>
            <a:off x="6664677" y="2403393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GPIO</a:t>
            </a:r>
          </a:p>
          <a:p>
            <a:r>
              <a:rPr lang="en-US" altLang="ja-JP" sz="1200" dirty="0"/>
              <a:t>  #21</a:t>
            </a:r>
          </a:p>
        </p:txBody>
      </p:sp>
      <p:sp>
        <p:nvSpPr>
          <p:cNvPr id="222" name="テキスト ボックス 186"/>
          <p:cNvSpPr txBox="1"/>
          <p:nvPr/>
        </p:nvSpPr>
        <p:spPr>
          <a:xfrm>
            <a:off x="6484658" y="193651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/>
              <a:t>Cds</a:t>
            </a:r>
            <a:endParaRPr kumimoji="1" lang="ja-JP" altLang="en-US" sz="1200"/>
          </a:p>
        </p:txBody>
      </p:sp>
      <p:sp>
        <p:nvSpPr>
          <p:cNvPr id="223" name="テキスト ボックス 222"/>
          <p:cNvSpPr txBox="1"/>
          <p:nvPr/>
        </p:nvSpPr>
        <p:spPr>
          <a:xfrm>
            <a:off x="6484870" y="3355367"/>
            <a:ext cx="590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10</a:t>
            </a:r>
            <a:r>
              <a:rPr kumimoji="1" lang="en-US" altLang="ja-JP" sz="1200" dirty="0"/>
              <a:t>kΩ</a:t>
            </a:r>
            <a:endParaRPr kumimoji="1" lang="ja-JP" altLang="en-US" sz="1200"/>
          </a:p>
        </p:txBody>
      </p:sp>
      <p:sp>
        <p:nvSpPr>
          <p:cNvPr id="224" name="テキスト ボックス 186"/>
          <p:cNvSpPr txBox="1"/>
          <p:nvPr/>
        </p:nvSpPr>
        <p:spPr>
          <a:xfrm>
            <a:off x="6560915" y="3164483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R7</a:t>
            </a:r>
            <a:endParaRPr kumimoji="1" lang="ja-JP" altLang="en-US" sz="1200"/>
          </a:p>
        </p:txBody>
      </p:sp>
      <p:grpSp>
        <p:nvGrpSpPr>
          <p:cNvPr id="12" name="グループ化 11"/>
          <p:cNvGrpSpPr/>
          <p:nvPr/>
        </p:nvGrpSpPr>
        <p:grpSpPr>
          <a:xfrm rot="5460000">
            <a:off x="6068281" y="1437640"/>
            <a:ext cx="709930" cy="147320"/>
            <a:chOff x="-713885" y="1486880"/>
            <a:chExt cx="2702896" cy="314374"/>
          </a:xfrm>
        </p:grpSpPr>
        <p:sp>
          <p:nvSpPr>
            <p:cNvPr id="13" name="正方形/長方形 206"/>
            <p:cNvSpPr/>
            <p:nvPr/>
          </p:nvSpPr>
          <p:spPr bwMode="auto">
            <a:xfrm>
              <a:off x="696575" y="1486880"/>
              <a:ext cx="1022406" cy="3143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" name="直線コネクタ 13"/>
            <p:cNvCxnSpPr/>
            <p:nvPr/>
          </p:nvCxnSpPr>
          <p:spPr bwMode="auto">
            <a:xfrm rot="5400000">
              <a:off x="-8656" y="949924"/>
              <a:ext cx="3" cy="1410461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直線コネクタ 14"/>
            <p:cNvCxnSpPr/>
            <p:nvPr/>
          </p:nvCxnSpPr>
          <p:spPr bwMode="auto">
            <a:xfrm>
              <a:off x="1718981" y="1644067"/>
              <a:ext cx="270030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3" name="テキスト ボックス 209"/>
          <p:cNvSpPr txBox="1"/>
          <p:nvPr/>
        </p:nvSpPr>
        <p:spPr>
          <a:xfrm>
            <a:off x="6560798" y="1469846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470Ω</a:t>
            </a:r>
            <a:endParaRPr kumimoji="1" lang="ja-JP" altLang="en-US" sz="1200"/>
          </a:p>
        </p:txBody>
      </p:sp>
      <p:cxnSp>
        <p:nvCxnSpPr>
          <p:cNvPr id="34" name="直線コネクタ 33"/>
          <p:cNvCxnSpPr/>
          <p:nvPr/>
        </p:nvCxnSpPr>
        <p:spPr bwMode="auto">
          <a:xfrm>
            <a:off x="4694141" y="3699510"/>
            <a:ext cx="6337935" cy="1968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線コネクタ 34"/>
          <p:cNvCxnSpPr/>
          <p:nvPr/>
        </p:nvCxnSpPr>
        <p:spPr bwMode="auto">
          <a:xfrm flipV="1">
            <a:off x="1633658" y="4639212"/>
            <a:ext cx="2422166" cy="9469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0" name="グループ化 69"/>
          <p:cNvGrpSpPr/>
          <p:nvPr/>
        </p:nvGrpSpPr>
        <p:grpSpPr>
          <a:xfrm>
            <a:off x="9608538" y="3719251"/>
            <a:ext cx="304070" cy="507949"/>
            <a:chOff x="2310258" y="2841546"/>
            <a:chExt cx="608139" cy="858671"/>
          </a:xfrm>
        </p:grpSpPr>
        <p:cxnSp>
          <p:nvCxnSpPr>
            <p:cNvPr id="71" name="直線コネクタ 70"/>
            <p:cNvCxnSpPr/>
            <p:nvPr/>
          </p:nvCxnSpPr>
          <p:spPr bwMode="auto">
            <a:xfrm flipH="1">
              <a:off x="2400866" y="3585917"/>
              <a:ext cx="426924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直線コネクタ 71"/>
            <p:cNvCxnSpPr/>
            <p:nvPr/>
          </p:nvCxnSpPr>
          <p:spPr bwMode="auto">
            <a:xfrm rot="16200000" flipV="1">
              <a:off x="2614328" y="3167546"/>
              <a:ext cx="0" cy="608139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直線コネクタ 73"/>
            <p:cNvCxnSpPr/>
            <p:nvPr/>
          </p:nvCxnSpPr>
          <p:spPr bwMode="auto">
            <a:xfrm rot="16200000" flipH="1">
              <a:off x="2299293" y="3156581"/>
              <a:ext cx="630070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直線コネクタ 74"/>
            <p:cNvCxnSpPr/>
            <p:nvPr/>
          </p:nvCxnSpPr>
          <p:spPr bwMode="auto">
            <a:xfrm flipH="1">
              <a:off x="2472556" y="3700217"/>
              <a:ext cx="283545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6" name="テキスト ボックス 186"/>
          <p:cNvSpPr txBox="1"/>
          <p:nvPr/>
        </p:nvSpPr>
        <p:spPr>
          <a:xfrm>
            <a:off x="6458159" y="127982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R8</a:t>
            </a:r>
            <a:endParaRPr kumimoji="1" lang="ja-JP" altLang="en-US" sz="1200"/>
          </a:p>
        </p:txBody>
      </p:sp>
      <p:sp>
        <p:nvSpPr>
          <p:cNvPr id="95" name="テキスト ボックス 220"/>
          <p:cNvSpPr txBox="1"/>
          <p:nvPr/>
        </p:nvSpPr>
        <p:spPr>
          <a:xfrm>
            <a:off x="5385787" y="2480863"/>
            <a:ext cx="550545" cy="467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GPIO</a:t>
            </a:r>
          </a:p>
          <a:p>
            <a:r>
              <a:rPr lang="en-US" altLang="ja-JP" sz="1200" dirty="0"/>
              <a:t>  #26</a:t>
            </a:r>
          </a:p>
        </p:txBody>
      </p:sp>
      <p:sp>
        <p:nvSpPr>
          <p:cNvPr id="98" name="楕円 133"/>
          <p:cNvSpPr/>
          <p:nvPr/>
        </p:nvSpPr>
        <p:spPr bwMode="auto">
          <a:xfrm>
            <a:off x="5582710" y="2989760"/>
            <a:ext cx="78287" cy="78287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0" name="直線コネクタ 99"/>
          <p:cNvCxnSpPr/>
          <p:nvPr/>
        </p:nvCxnSpPr>
        <p:spPr bwMode="auto">
          <a:xfrm>
            <a:off x="5138957" y="3028268"/>
            <a:ext cx="443753" cy="1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4" name="グループ化 113"/>
          <p:cNvGrpSpPr/>
          <p:nvPr/>
        </p:nvGrpSpPr>
        <p:grpSpPr>
          <a:xfrm>
            <a:off x="5082761" y="1149985"/>
            <a:ext cx="351790" cy="1349375"/>
            <a:chOff x="9096" y="6870"/>
            <a:chExt cx="554" cy="2125"/>
          </a:xfrm>
        </p:grpSpPr>
        <p:sp>
          <p:nvSpPr>
            <p:cNvPr id="106" name="楕円 133"/>
            <p:cNvSpPr/>
            <p:nvPr/>
          </p:nvSpPr>
          <p:spPr bwMode="auto">
            <a:xfrm>
              <a:off x="9178" y="7986"/>
              <a:ext cx="123" cy="123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楕円 133"/>
            <p:cNvSpPr/>
            <p:nvPr/>
          </p:nvSpPr>
          <p:spPr bwMode="auto">
            <a:xfrm>
              <a:off x="9178" y="7590"/>
              <a:ext cx="123" cy="123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正方形/長方形 263"/>
            <p:cNvSpPr/>
            <p:nvPr/>
          </p:nvSpPr>
          <p:spPr bwMode="auto">
            <a:xfrm rot="16200000">
              <a:off x="8924" y="7600"/>
              <a:ext cx="899" cy="55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0" name="直線コネクタ 109"/>
            <p:cNvCxnSpPr/>
            <p:nvPr/>
          </p:nvCxnSpPr>
          <p:spPr bwMode="auto">
            <a:xfrm>
              <a:off x="9220" y="8109"/>
              <a:ext cx="0" cy="886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1" name="直線コネクタ 110"/>
            <p:cNvCxnSpPr/>
            <p:nvPr/>
          </p:nvCxnSpPr>
          <p:spPr bwMode="auto">
            <a:xfrm flipV="1">
              <a:off x="9220" y="6870"/>
              <a:ext cx="0" cy="7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2" name="直線コネクタ 111"/>
            <p:cNvCxnSpPr/>
            <p:nvPr/>
          </p:nvCxnSpPr>
          <p:spPr bwMode="auto">
            <a:xfrm flipH="1" flipV="1">
              <a:off x="9301" y="7684"/>
              <a:ext cx="227" cy="302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18" name="テキスト ボックス 177"/>
          <p:cNvSpPr txBox="1"/>
          <p:nvPr/>
        </p:nvSpPr>
        <p:spPr>
          <a:xfrm>
            <a:off x="5138840" y="2120441"/>
            <a:ext cx="982980" cy="236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sz="900"/>
              <a:t>チルトスイッチ</a:t>
            </a:r>
          </a:p>
        </p:txBody>
      </p:sp>
      <p:grpSp>
        <p:nvGrpSpPr>
          <p:cNvPr id="121" name="グループ化 120"/>
          <p:cNvGrpSpPr/>
          <p:nvPr/>
        </p:nvGrpSpPr>
        <p:grpSpPr>
          <a:xfrm rot="5460000">
            <a:off x="4793201" y="2569845"/>
            <a:ext cx="739140" cy="172085"/>
            <a:chOff x="-713885" y="1486880"/>
            <a:chExt cx="2702896" cy="314374"/>
          </a:xfrm>
        </p:grpSpPr>
        <p:sp>
          <p:nvSpPr>
            <p:cNvPr id="122" name="正方形/長方形 206"/>
            <p:cNvSpPr/>
            <p:nvPr/>
          </p:nvSpPr>
          <p:spPr bwMode="auto">
            <a:xfrm>
              <a:off x="696575" y="1486880"/>
              <a:ext cx="1022406" cy="3143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3" name="直線コネクタ 122"/>
            <p:cNvCxnSpPr/>
            <p:nvPr/>
          </p:nvCxnSpPr>
          <p:spPr bwMode="auto">
            <a:xfrm rot="5400000">
              <a:off x="-8656" y="949924"/>
              <a:ext cx="3" cy="1410461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4" name="直線コネクタ 123"/>
            <p:cNvCxnSpPr/>
            <p:nvPr/>
          </p:nvCxnSpPr>
          <p:spPr bwMode="auto">
            <a:xfrm>
              <a:off x="1718981" y="1644067"/>
              <a:ext cx="270030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7" name="テキスト ボックス 163"/>
          <p:cNvSpPr txBox="1"/>
          <p:nvPr/>
        </p:nvSpPr>
        <p:spPr>
          <a:xfrm>
            <a:off x="4633485" y="2981791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4.7</a:t>
            </a:r>
            <a:r>
              <a:rPr kumimoji="1" lang="en-US" altLang="ja-JP" sz="1200" dirty="0"/>
              <a:t>kΩ</a:t>
            </a:r>
            <a:endParaRPr kumimoji="1" lang="ja-JP" altLang="en-US" sz="1200"/>
          </a:p>
        </p:txBody>
      </p:sp>
      <p:sp>
        <p:nvSpPr>
          <p:cNvPr id="128" name="テキスト ボックス 186"/>
          <p:cNvSpPr txBox="1"/>
          <p:nvPr/>
        </p:nvSpPr>
        <p:spPr>
          <a:xfrm>
            <a:off x="4706968" y="243660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R2</a:t>
            </a:r>
            <a:endParaRPr kumimoji="1" lang="ja-JP" altLang="en-US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83</Words>
  <Application>Microsoft Macintosh PowerPoint</Application>
  <PresentationFormat>ワイド画面</PresentationFormat>
  <Paragraphs>57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lifebook</dc:creator>
  <cp:lastModifiedBy>孝宣 川端</cp:lastModifiedBy>
  <cp:revision>57</cp:revision>
  <cp:lastPrinted>2021-01-18T00:13:00Z</cp:lastPrinted>
  <dcterms:created xsi:type="dcterms:W3CDTF">2021-01-16T09:02:00Z</dcterms:created>
  <dcterms:modified xsi:type="dcterms:W3CDTF">2023-08-11T05:38:42Z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1041-10.1.0.5656</vt:lpwstr>
  </property>
</Properties>
</file>