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D0868-1B7F-57E7-967E-8FA2D90DF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BED906-BB2C-2535-92CA-2013BF804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26C688-6F50-5B8F-9DA6-7571B32C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7E1BC-5C5C-DEDF-1279-26995AAA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4CC03-F048-71EE-510C-D91356A3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58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14BA3-DC37-C829-3C86-1B0C3C51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1B7221-D2EA-1067-E663-2BC7EE1C5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CABC6-DDAE-3D71-44A2-4E8FE4CA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B6AA1-847E-9B8F-B5D2-54B8C078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54219-1CE1-7682-286D-B10031FC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3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0288675-64CF-14A3-D1F4-3CF8B26EF9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457FCE-042A-2EC5-8D37-1BEB47AE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40DFB1-2434-895C-1013-F66E8B72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90C55F-49E8-D8DF-A3A5-292C72A4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48EBE-422F-09DF-AA37-E2CA0201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1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61912-D25B-8DC9-BE29-79AD3685F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6F274-BA39-FC80-94AC-5A8BE9F5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B49A0-F898-C60D-ECA6-EC676CBE9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644B6-995D-7317-21D3-FE6CDD33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7D997F-A6A7-1968-6C34-0820C1ED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69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CA9C6-2D9D-4DB1-B454-6CA22EF3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D74785-1589-F2C0-DDB4-D8697E8E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8A791-1FCE-4964-24F2-B1DA3DAE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AB1CF-B648-7806-CB46-7E861F90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36291A-76B9-88E0-F878-ABADEED0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69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EC50F-AB6A-0627-170B-FD45DDAE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0D310-5045-E0C0-3F84-E2ED70902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F09B8-F36B-5EAD-A671-D37132111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CE230-B86C-89B0-79B8-1AAA23F7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C6DEAC-1F80-AECC-72AA-758CAB56B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DB3865-E4B8-C647-82EA-307B588C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9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DE6F0-B6DB-E6CC-E31E-B33D8A2E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A25A5-B8B5-F335-62AA-509C0A64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219AD-869C-46E1-9F61-06283489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6BC43-A24F-EE6D-5E90-902BD0BDA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856D4-010B-6EC9-9774-8EC7F76C0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0022EC-8673-2C30-49E5-601F24A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08F96C-6A84-5990-F903-FD78F012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CEAF4-D0DC-52E5-9F06-C8993FB9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88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095BC-5A14-195D-8EF1-3A6F4369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32A46D-EEE1-CF16-A162-27881158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99FDFC-94D2-1E01-5674-9A4038FC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5F93B3-6191-B865-607B-2365E2BA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2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13CE6D-13E0-61BD-0765-52D39054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85AAC72-76CC-0365-B9BE-F617E92B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AC397-1BFC-5632-0D00-8DCCD85F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2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89EBB-D608-9E9A-A927-83F1604E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86324-7595-D3CC-E22A-55315841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A1330A-6240-1356-31EC-5E9408BB5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7CD16-AB38-BD9C-B875-C93E4503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ED70DA-4766-1DD7-6BAC-94D6FE81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38D9A-65E0-8766-059F-CF1421B3C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43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5EE47-9082-E389-DB62-5E579A1A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0C87C6-0521-E9B8-24D0-EADA3E01F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BF16F4-1A93-D954-6CDD-6E7FA389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950245-A371-80F4-0521-848D97D4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EA4E1-CD2F-E50A-E634-57E119FF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BEE45A-7CC7-01D3-ADDC-3DF3DF1B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B02826-05B8-2C5D-0BC6-A50E1988D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68C417-4231-DC3C-519F-8AAD6B14F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A635B-398A-26ED-BEED-9B07EC2D8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43DD-F532-4D89-BBAB-64699F258B4E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ED84F-2C98-9076-894A-AE46C20F6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1E4B3-0FA9-69C9-9B35-70B8E0D98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A6460-34B3-4714-B5A8-23F17B142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2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D674C2-20E0-C135-F299-5620947272C8}"/>
              </a:ext>
            </a:extLst>
          </p:cNvPr>
          <p:cNvSpPr txBox="1"/>
          <p:nvPr/>
        </p:nvSpPr>
        <p:spPr>
          <a:xfrm>
            <a:off x="2187870" y="136284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Layer 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3985B-BEDA-CF99-0D82-5661A833A67E}"/>
              </a:ext>
            </a:extLst>
          </p:cNvPr>
          <p:cNvSpPr txBox="1"/>
          <p:nvPr/>
        </p:nvSpPr>
        <p:spPr>
          <a:xfrm>
            <a:off x="2187870" y="436017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Layer 2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B978832-1D40-A43B-C2D3-867503553ABD}"/>
              </a:ext>
            </a:extLst>
          </p:cNvPr>
          <p:cNvSpPr/>
          <p:nvPr/>
        </p:nvSpPr>
        <p:spPr>
          <a:xfrm>
            <a:off x="4986778" y="1278000"/>
            <a:ext cx="1168925" cy="642709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7E5A8E-1E3C-E5DD-39B0-F8D001F6B66B}"/>
              </a:ext>
            </a:extLst>
          </p:cNvPr>
          <p:cNvSpPr/>
          <p:nvPr/>
        </p:nvSpPr>
        <p:spPr>
          <a:xfrm>
            <a:off x="3648602" y="4236558"/>
            <a:ext cx="2554652" cy="673174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GP2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9B67126-E3D8-50E5-B4CE-14CB9C89E5DD}"/>
              </a:ext>
            </a:extLst>
          </p:cNvPr>
          <p:cNvCxnSpPr>
            <a:endCxn id="6" idx="0"/>
          </p:cNvCxnSpPr>
          <p:nvPr/>
        </p:nvCxnSpPr>
        <p:spPr>
          <a:xfrm>
            <a:off x="5571240" y="589844"/>
            <a:ext cx="1" cy="68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F6FD1C8-3FB8-D616-00F3-2F2746B3F6D4}"/>
              </a:ext>
            </a:extLst>
          </p:cNvPr>
          <p:cNvSpPr/>
          <p:nvPr/>
        </p:nvSpPr>
        <p:spPr>
          <a:xfrm>
            <a:off x="5241302" y="387167"/>
            <a:ext cx="659876" cy="40535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6EFD2C0-4F41-BE25-D5CE-9BE7DBFCFBDE}"/>
              </a:ext>
            </a:extLst>
          </p:cNvPr>
          <p:cNvSpPr/>
          <p:nvPr/>
        </p:nvSpPr>
        <p:spPr>
          <a:xfrm>
            <a:off x="6861861" y="1396678"/>
            <a:ext cx="659876" cy="40535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Y_1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5CC57D0-109F-3F32-C68B-38F73D2BEB3F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6155703" y="1599355"/>
            <a:ext cx="706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DF517FA-07C9-50E9-4901-A1DD4F593B4F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5571240" y="1920709"/>
            <a:ext cx="1" cy="4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BCAC78C-E773-43EF-7B5D-D8EF6A01FFBD}"/>
              </a:ext>
            </a:extLst>
          </p:cNvPr>
          <p:cNvSpPr/>
          <p:nvPr/>
        </p:nvSpPr>
        <p:spPr>
          <a:xfrm>
            <a:off x="4718114" y="2406189"/>
            <a:ext cx="1706251" cy="40535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Y_mean, Y_var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5355562-0671-D950-49A2-C25C61BECBC2}"/>
              </a:ext>
            </a:extLst>
          </p:cNvPr>
          <p:cNvSpPr/>
          <p:nvPr/>
        </p:nvSpPr>
        <p:spPr>
          <a:xfrm>
            <a:off x="6909412" y="4351138"/>
            <a:ext cx="659876" cy="40535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Y_2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AC26777-3545-C38C-85FC-1544B14690F4}"/>
              </a:ext>
            </a:extLst>
          </p:cNvPr>
          <p:cNvCxnSpPr>
            <a:cxnSpLocks/>
          </p:cNvCxnSpPr>
          <p:nvPr/>
        </p:nvCxnSpPr>
        <p:spPr>
          <a:xfrm flipH="1">
            <a:off x="6203254" y="4556228"/>
            <a:ext cx="706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157F8F-47D3-F6E2-95A0-FD642A56993E}"/>
              </a:ext>
            </a:extLst>
          </p:cNvPr>
          <p:cNvCxnSpPr>
            <a:cxnSpLocks/>
          </p:cNvCxnSpPr>
          <p:nvPr/>
        </p:nvCxnSpPr>
        <p:spPr>
          <a:xfrm flipH="1">
            <a:off x="5571238" y="2822311"/>
            <a:ext cx="1" cy="4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04B5B823-65BE-A24C-839F-F7C5EA7C4A1C}"/>
              </a:ext>
            </a:extLst>
          </p:cNvPr>
          <p:cNvCxnSpPr>
            <a:cxnSpLocks/>
          </p:cNvCxnSpPr>
          <p:nvPr/>
        </p:nvCxnSpPr>
        <p:spPr>
          <a:xfrm rot="5400000">
            <a:off x="3779729" y="1505515"/>
            <a:ext cx="2292401" cy="1290618"/>
          </a:xfrm>
          <a:prstGeom prst="bentConnector3">
            <a:avLst>
              <a:gd name="adj1" fmla="val 2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271D52BE-CE80-CC45-68EA-790690681C4E}"/>
              </a:ext>
            </a:extLst>
          </p:cNvPr>
          <p:cNvSpPr/>
          <p:nvPr/>
        </p:nvSpPr>
        <p:spPr>
          <a:xfrm>
            <a:off x="3698514" y="3320001"/>
            <a:ext cx="2443472" cy="40535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 | Y_mean, Y_var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3647B6C-484E-95F5-65C0-841DD2F27A8B}"/>
              </a:ext>
            </a:extLst>
          </p:cNvPr>
          <p:cNvCxnSpPr>
            <a:cxnSpLocks/>
          </p:cNvCxnSpPr>
          <p:nvPr/>
        </p:nvCxnSpPr>
        <p:spPr>
          <a:xfrm flipH="1">
            <a:off x="4925928" y="3734682"/>
            <a:ext cx="1" cy="4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4F309E-D321-7AC7-CBF9-AB92A0EA49D4}"/>
              </a:ext>
            </a:extLst>
          </p:cNvPr>
          <p:cNvCxnSpPr>
            <a:cxnSpLocks/>
          </p:cNvCxnSpPr>
          <p:nvPr/>
        </p:nvCxnSpPr>
        <p:spPr>
          <a:xfrm flipH="1">
            <a:off x="4925928" y="4918043"/>
            <a:ext cx="1" cy="48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0EE85085-A23A-D806-0436-456A6DEFAAC7}"/>
              </a:ext>
            </a:extLst>
          </p:cNvPr>
          <p:cNvSpPr/>
          <p:nvPr/>
        </p:nvSpPr>
        <p:spPr>
          <a:xfrm>
            <a:off x="4341465" y="5403523"/>
            <a:ext cx="1168925" cy="64270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</a:t>
            </a:r>
            <a:endParaRPr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31089C3-F7E3-E97C-9B06-C3247AB48966}"/>
              </a:ext>
            </a:extLst>
          </p:cNvPr>
          <p:cNvSpPr txBox="1"/>
          <p:nvPr/>
        </p:nvSpPr>
        <p:spPr>
          <a:xfrm>
            <a:off x="7568019" y="1337744"/>
            <a:ext cx="4328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e.g. Melt Pool Stability, Surface Uniformity</a:t>
            </a:r>
          </a:p>
          <a:p>
            <a:r>
              <a:rPr lang="en-US" altLang="zh-CN" sz="1400" dirty="0"/>
              <a:t>Effective Energy Density, Edge Quality, Label Visibility </a:t>
            </a:r>
            <a:endParaRPr lang="zh-CN" altLang="en-US" sz="14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2C1CC79-50E7-65E6-3D15-3A374BAB33AD}"/>
              </a:ext>
            </a:extLst>
          </p:cNvPr>
          <p:cNvSpPr txBox="1"/>
          <p:nvPr/>
        </p:nvSpPr>
        <p:spPr>
          <a:xfrm>
            <a:off x="7615570" y="4311535"/>
            <a:ext cx="41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zh-CN" sz="1400" dirty="0"/>
              <a:t>e.g. Young‘s Modulus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T</a:t>
            </a:r>
            <a:r>
              <a:rPr lang="de-DE" altLang="zh-CN" sz="1400" dirty="0"/>
              <a:t>ensile Strength, Elongation, </a:t>
            </a:r>
          </a:p>
          <a:p>
            <a:r>
              <a:rPr lang="de-DE" altLang="zh-CN" sz="1400" dirty="0"/>
              <a:t>Edge Geometry</a:t>
            </a:r>
            <a:endParaRPr lang="zh-CN" altLang="en-US" sz="1400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8190184-839A-CCA6-8091-3FE432D8299E}"/>
              </a:ext>
            </a:extLst>
          </p:cNvPr>
          <p:cNvSpPr txBox="1"/>
          <p:nvPr/>
        </p:nvSpPr>
        <p:spPr>
          <a:xfrm>
            <a:off x="6802910" y="101858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target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80EE3486-F80F-E000-5743-C68C7578107C}"/>
              </a:ext>
            </a:extLst>
          </p:cNvPr>
          <p:cNvSpPr txBox="1"/>
          <p:nvPr/>
        </p:nvSpPr>
        <p:spPr>
          <a:xfrm>
            <a:off x="4986778" y="25079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parameters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AE239ED-4B9E-F271-2FE3-E4F091712BA3}"/>
              </a:ext>
            </a:extLst>
          </p:cNvPr>
          <p:cNvSpPr txBox="1"/>
          <p:nvPr/>
        </p:nvSpPr>
        <p:spPr>
          <a:xfrm>
            <a:off x="5571238" y="2766425"/>
            <a:ext cx="506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use predicted mean/variance from GP1</a:t>
            </a:r>
          </a:p>
          <a:p>
            <a:r>
              <a:rPr lang="en-US" altLang="zh-CN" sz="1400" dirty="0"/>
              <a:t>Optional: Propagate GP1 uncertainty into GP2 via MC sampling</a:t>
            </a:r>
            <a:endParaRPr lang="zh-CN" altLang="en-US" sz="1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BE945C0-5C27-23FE-5CE9-AC5E931113A5}"/>
              </a:ext>
            </a:extLst>
          </p:cNvPr>
          <p:cNvSpPr txBox="1"/>
          <p:nvPr/>
        </p:nvSpPr>
        <p:spPr>
          <a:xfrm>
            <a:off x="6479214" y="5307568"/>
            <a:ext cx="609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P.S.:</a:t>
            </a:r>
          </a:p>
          <a:p>
            <a:r>
              <a:rPr lang="en-US" altLang="zh-CN" sz="1400" dirty="0"/>
              <a:t>Y_1 and Y_2</a:t>
            </a:r>
            <a:r>
              <a:rPr lang="zh-CN" altLang="en-US" sz="1400" dirty="0"/>
              <a:t> have strong dependencies/intermediary relationships</a:t>
            </a:r>
            <a:endParaRPr lang="en-US" altLang="zh-CN" sz="1400" dirty="0"/>
          </a:p>
          <a:p>
            <a:r>
              <a:rPr lang="en-US" altLang="zh-CN" sz="1400" dirty="0"/>
              <a:t>Parameters -&gt; Y1 -&gt; Y2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82278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毛雨润 毛</dc:creator>
  <cp:lastModifiedBy>毛雨润 毛</cp:lastModifiedBy>
  <cp:revision>1</cp:revision>
  <dcterms:created xsi:type="dcterms:W3CDTF">2025-07-24T15:09:01Z</dcterms:created>
  <dcterms:modified xsi:type="dcterms:W3CDTF">2025-07-24T15:36:54Z</dcterms:modified>
</cp:coreProperties>
</file>