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65780-0ADA-47AD-9A75-FD9F71D04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9463EA-00B9-44C7-9AC3-FDA500BEB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B4C5DC-995A-4EE8-B8F7-F3B4450E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1FBC-A947-4B84-890A-0DD6D61224F7}" type="datetimeFigureOut">
              <a:rPr lang="zh-HK" altLang="en-US" smtClean="0"/>
              <a:t>18/4/2022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EDC69A-494C-4E15-ACF9-DFDE83D0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662F59-D53F-4B14-8A7E-85AB5A77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6559-41A4-4C31-9307-58037B8A787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4289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BA9F2-7398-4534-B3FD-AF772F74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058189-F4CF-44F7-904F-6432BC423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CF3A5B-71BD-4E76-94F4-1564A2F5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1FBC-A947-4B84-890A-0DD6D61224F7}" type="datetimeFigureOut">
              <a:rPr lang="zh-HK" altLang="en-US" smtClean="0"/>
              <a:t>18/4/2022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770138-4CC4-408A-8CBA-B4C9E075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5F3B5-5253-4B29-BF7A-0CD1FF25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6559-41A4-4C31-9307-58037B8A787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4671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C4A7C2-B83A-494C-A91D-727C184C4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3FDE51-7EC9-4AEC-802E-F1A7D2EE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4AE657-2FCF-462A-BBB8-B1BA7081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1FBC-A947-4B84-890A-0DD6D61224F7}" type="datetimeFigureOut">
              <a:rPr lang="zh-HK" altLang="en-US" smtClean="0"/>
              <a:t>18/4/2022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DB48E7-590C-495A-B37A-0777ED52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5A098E-8BF0-410E-9DC5-51D484E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6559-41A4-4C31-9307-58037B8A787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3462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41EAD-FE4A-47CC-A821-5B75E873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2199F6-9004-4FF9-B8A4-2E24955D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CED8F-26D7-40C1-A1CD-A6C4471A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1FBC-A947-4B84-890A-0DD6D61224F7}" type="datetimeFigureOut">
              <a:rPr lang="zh-HK" altLang="en-US" smtClean="0"/>
              <a:t>18/4/2022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DD7ABF-DDD9-48DC-86B2-E5B084E8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0CDF8E-821F-41A0-8621-A532B0DA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6559-41A4-4C31-9307-58037B8A787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3345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80B8B-A5C2-4C68-8F07-0274E694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38E4F5-7901-497C-9372-992A40A23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E56365-9F50-42E7-A754-2F76D881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1FBC-A947-4B84-890A-0DD6D61224F7}" type="datetimeFigureOut">
              <a:rPr lang="zh-HK" altLang="en-US" smtClean="0"/>
              <a:t>18/4/2022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8A7DEF-1EBB-4C4D-B83F-3C6644C4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DD6738-439D-46A1-B085-F43A9FF7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6559-41A4-4C31-9307-58037B8A787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617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92441-9926-4FCE-97C1-94900BC9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21B47-27D1-4033-A37C-8B641FE93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9BC6B6-26A8-413A-AC38-F0A62FA78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9402B9-8194-408A-A2C1-D7037595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1FBC-A947-4B84-890A-0DD6D61224F7}" type="datetimeFigureOut">
              <a:rPr lang="zh-HK" altLang="en-US" smtClean="0"/>
              <a:t>18/4/2022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D06917-2CDA-4699-8744-D86E9E3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5F13A7-401F-4F21-BDDE-15B11AD9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6559-41A4-4C31-9307-58037B8A787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8203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C1A73-54CD-474E-B3B3-72ED2CD3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F4F513-59D1-4B1E-80DB-7EA85262B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CD1553-6DD6-4F69-ADA5-554274AF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1B00CD-79ED-4A9C-8AC6-E287D9AC1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E495F5-9D7E-46A0-92E1-8398D08A9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108152-D5A8-4139-BB93-81A7F65C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1FBC-A947-4B84-890A-0DD6D61224F7}" type="datetimeFigureOut">
              <a:rPr lang="zh-HK" altLang="en-US" smtClean="0"/>
              <a:t>18/4/2022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9E9DDB-0B58-45AE-BF77-AE62DA69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79B565-04F8-41E7-9885-49E01F98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6559-41A4-4C31-9307-58037B8A787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711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3D20F-DA5F-42A9-9F77-05C9CE6A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62FB71-AE5D-4240-B14C-0D9320B4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1FBC-A947-4B84-890A-0DD6D61224F7}" type="datetimeFigureOut">
              <a:rPr lang="zh-HK" altLang="en-US" smtClean="0"/>
              <a:t>18/4/2022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838EF8-985C-457D-99B5-99307D22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59717E-13B6-47E3-B252-A664B9C3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6559-41A4-4C31-9307-58037B8A787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8443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4D74CD-622C-4530-8483-3B3370DB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1FBC-A947-4B84-890A-0DD6D61224F7}" type="datetimeFigureOut">
              <a:rPr lang="zh-HK" altLang="en-US" smtClean="0"/>
              <a:t>18/4/2022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56DD9A-1652-470C-B43F-CC7980F3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52C224-44C1-4695-B906-AFB450AD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6559-41A4-4C31-9307-58037B8A787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4841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C6AD7-E76B-4DA6-8281-7E1FE409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D9794-ED2A-45B3-9E59-F7EA3A73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5C4472-C870-4DB6-95DF-4DD2387B7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076FA-32B8-46ED-B376-BA7961EF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1FBC-A947-4B84-890A-0DD6D61224F7}" type="datetimeFigureOut">
              <a:rPr lang="zh-HK" altLang="en-US" smtClean="0"/>
              <a:t>18/4/2022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6864A6-E4F0-4FA3-9108-17D9DB85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ED7981-03E0-4BED-95A9-77B4DDB9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6559-41A4-4C31-9307-58037B8A787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253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45C81-B717-45B3-A232-9E38E7D2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E2D78B-1EF3-4A72-8F34-AD1B81159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0BB6D9-DDA5-4C27-954D-3E4EC6DF7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74C8B1-25C8-4BD3-AAFA-C51AB7C0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1FBC-A947-4B84-890A-0DD6D61224F7}" type="datetimeFigureOut">
              <a:rPr lang="zh-HK" altLang="en-US" smtClean="0"/>
              <a:t>18/4/2022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30EA02-B003-4766-A2F0-A7FF4CE4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2ED701-2679-4B5C-BD8B-768B3BCA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6559-41A4-4C31-9307-58037B8A787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00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2F87B6-6048-4E20-B80B-B3932F23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CE806E-4486-41E1-9DA4-144318DB2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7235E9-1B9F-4F14-AF5A-3ED474BCE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1FBC-A947-4B84-890A-0DD6D61224F7}" type="datetimeFigureOut">
              <a:rPr lang="zh-HK" altLang="en-US" smtClean="0"/>
              <a:t>18/4/2022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B9AEA4-0866-4F54-AC84-B1CF407F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2C89E2-152C-491E-9678-6E789309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6559-41A4-4C31-9307-58037B8A787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863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A70AC92C-46A2-43D5-BD32-7805ECE3FF66}"/>
              </a:ext>
            </a:extLst>
          </p:cNvPr>
          <p:cNvGrpSpPr/>
          <p:nvPr/>
        </p:nvGrpSpPr>
        <p:grpSpPr>
          <a:xfrm>
            <a:off x="3397627" y="2169606"/>
            <a:ext cx="3899647" cy="3442306"/>
            <a:chOff x="3397627" y="2169606"/>
            <a:chExt cx="3899647" cy="344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38389BC-075D-4A6E-9C71-ADAE8F07030E}"/>
                </a:ext>
              </a:extLst>
            </p:cNvPr>
            <p:cNvSpPr/>
            <p:nvPr/>
          </p:nvSpPr>
          <p:spPr>
            <a:xfrm>
              <a:off x="4096872" y="4446500"/>
              <a:ext cx="2689412" cy="1165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Item List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280E70E-B70E-4979-ABF2-41781266E312}"/>
                </a:ext>
              </a:extLst>
            </p:cNvPr>
            <p:cNvSpPr/>
            <p:nvPr/>
          </p:nvSpPr>
          <p:spPr>
            <a:xfrm>
              <a:off x="5791204" y="2563927"/>
              <a:ext cx="1506070" cy="3137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iid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0235AAB-04E9-4E11-ACE0-A3E835609ABE}"/>
                </a:ext>
              </a:extLst>
            </p:cNvPr>
            <p:cNvSpPr/>
            <p:nvPr/>
          </p:nvSpPr>
          <p:spPr>
            <a:xfrm>
              <a:off x="5791204" y="2985309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iname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D27A61-CF4D-41DD-9398-97A838B0DE25}"/>
                </a:ext>
              </a:extLst>
            </p:cNvPr>
            <p:cNvSpPr/>
            <p:nvPr/>
          </p:nvSpPr>
          <p:spPr>
            <a:xfrm>
              <a:off x="5791204" y="3406693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price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1069348-85D5-4723-956E-686E319242B8}"/>
                </a:ext>
              </a:extLst>
            </p:cNvPr>
            <p:cNvSpPr/>
            <p:nvPr/>
          </p:nvSpPr>
          <p:spPr>
            <a:xfrm>
              <a:off x="5791204" y="3828078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kw1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6C09BAED-9439-4C9E-A880-2336C9C366D0}"/>
                </a:ext>
              </a:extLst>
            </p:cNvPr>
            <p:cNvSpPr/>
            <p:nvPr/>
          </p:nvSpPr>
          <p:spPr>
            <a:xfrm>
              <a:off x="3397627" y="2658222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kw2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B0EC5C-5CFD-4534-9F8B-76202083D73B}"/>
                </a:ext>
              </a:extLst>
            </p:cNvPr>
            <p:cNvSpPr/>
            <p:nvPr/>
          </p:nvSpPr>
          <p:spPr>
            <a:xfrm>
              <a:off x="3397627" y="3048231"/>
              <a:ext cx="1506070" cy="3137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kw3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5652C967-4575-4D41-B936-054AA655DA86}"/>
                </a:ext>
              </a:extLst>
            </p:cNvPr>
            <p:cNvSpPr/>
            <p:nvPr/>
          </p:nvSpPr>
          <p:spPr>
            <a:xfrm>
              <a:off x="3397627" y="3438242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qty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B02D774-E662-4E43-AE71-4E4FC4293E52}"/>
                </a:ext>
              </a:extLst>
            </p:cNvPr>
            <p:cNvSpPr/>
            <p:nvPr/>
          </p:nvSpPr>
          <p:spPr>
            <a:xfrm>
              <a:off x="3397627" y="3828254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sid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80B8AAF0-A18F-4571-BDDC-6CEDCB58AED2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 rot="10800000" flipV="1">
              <a:off x="5441578" y="2720796"/>
              <a:ext cx="349626" cy="172570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接點: 肘形 16">
              <a:extLst>
                <a:ext uri="{FF2B5EF4-FFF2-40B4-BE49-F238E27FC236}">
                  <a16:creationId xmlns:a16="http://schemas.microsoft.com/office/drawing/2014/main" id="{2E07E5E8-F1C8-4EFD-B52D-583C9E20821C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 rot="10800000" flipV="1">
              <a:off x="5441578" y="3142178"/>
              <a:ext cx="349626" cy="130432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FDFD832B-8E9A-46C6-B5BB-5E5AFED30816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 rot="10800000" flipV="1">
              <a:off x="5441578" y="3563562"/>
              <a:ext cx="349626" cy="88293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A8ED2F5B-5D50-4DDF-B401-8F96A3BD5898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 rot="10800000" flipV="1">
              <a:off x="5441578" y="3984948"/>
              <a:ext cx="349626" cy="46155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C72ED463-8C10-4DD4-A01D-6BC5044A8BA1}"/>
                </a:ext>
              </a:extLst>
            </p:cNvPr>
            <p:cNvCxnSpPr>
              <a:stCxn id="9" idx="6"/>
              <a:endCxn id="4" idx="0"/>
            </p:cNvCxnSpPr>
            <p:nvPr/>
          </p:nvCxnSpPr>
          <p:spPr>
            <a:xfrm>
              <a:off x="4903697" y="2815092"/>
              <a:ext cx="537881" cy="163140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2BFB0FB5-64A4-44DD-BD57-874D07586AAD}"/>
                </a:ext>
              </a:extLst>
            </p:cNvPr>
            <p:cNvCxnSpPr>
              <a:stCxn id="10" idx="6"/>
              <a:endCxn id="4" idx="0"/>
            </p:cNvCxnSpPr>
            <p:nvPr/>
          </p:nvCxnSpPr>
          <p:spPr>
            <a:xfrm>
              <a:off x="4903697" y="3205102"/>
              <a:ext cx="537881" cy="12413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F94EA9CA-C456-4CAB-B792-B2ADE4D56BCD}"/>
                </a:ext>
              </a:extLst>
            </p:cNvPr>
            <p:cNvCxnSpPr>
              <a:stCxn id="11" idx="6"/>
              <a:endCxn id="4" idx="0"/>
            </p:cNvCxnSpPr>
            <p:nvPr/>
          </p:nvCxnSpPr>
          <p:spPr>
            <a:xfrm>
              <a:off x="4903697" y="3595113"/>
              <a:ext cx="537881" cy="8513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77B4389B-06B2-4F31-BD60-750D1F135E69}"/>
                </a:ext>
              </a:extLst>
            </p:cNvPr>
            <p:cNvCxnSpPr>
              <a:stCxn id="12" idx="6"/>
              <a:endCxn id="4" idx="0"/>
            </p:cNvCxnSpPr>
            <p:nvPr/>
          </p:nvCxnSpPr>
          <p:spPr>
            <a:xfrm>
              <a:off x="4903697" y="3985125"/>
              <a:ext cx="537881" cy="46137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36EE688A-1ACB-4072-BF8C-B61D9CF54FAB}"/>
                </a:ext>
              </a:extLst>
            </p:cNvPr>
            <p:cNvSpPr/>
            <p:nvPr/>
          </p:nvSpPr>
          <p:spPr>
            <a:xfrm>
              <a:off x="5791204" y="2169606"/>
              <a:ext cx="1506070" cy="3137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b="1" u="sng" dirty="0" err="1">
                  <a:solidFill>
                    <a:schemeClr val="tx1"/>
                  </a:solidFill>
                </a:rPr>
                <a:t>compid</a:t>
              </a:r>
              <a:endParaRPr lang="zh-HK" altLang="en-US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接點: 肘形 32">
              <a:extLst>
                <a:ext uri="{FF2B5EF4-FFF2-40B4-BE49-F238E27FC236}">
                  <a16:creationId xmlns:a16="http://schemas.microsoft.com/office/drawing/2014/main" id="{26307FA6-E17F-4547-98B9-60793B8A75AD}"/>
                </a:ext>
              </a:extLst>
            </p:cNvPr>
            <p:cNvCxnSpPr>
              <a:cxnSpLocks/>
              <a:stCxn id="32" idx="2"/>
              <a:endCxn id="4" idx="0"/>
            </p:cNvCxnSpPr>
            <p:nvPr/>
          </p:nvCxnSpPr>
          <p:spPr>
            <a:xfrm rot="10800000" flipV="1">
              <a:off x="5441578" y="2326474"/>
              <a:ext cx="349626" cy="212002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09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A777F94-5A91-4BCC-A300-BDFCEF8BB794}"/>
              </a:ext>
            </a:extLst>
          </p:cNvPr>
          <p:cNvGrpSpPr/>
          <p:nvPr/>
        </p:nvGrpSpPr>
        <p:grpSpPr>
          <a:xfrm>
            <a:off x="7234519" y="1752786"/>
            <a:ext cx="3442447" cy="2953690"/>
            <a:chOff x="7234519" y="1752786"/>
            <a:chExt cx="3442447" cy="29536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38389BC-075D-4A6E-9C71-ADAE8F07030E}"/>
                </a:ext>
              </a:extLst>
            </p:cNvPr>
            <p:cNvSpPr/>
            <p:nvPr/>
          </p:nvSpPr>
          <p:spPr>
            <a:xfrm>
              <a:off x="7987554" y="3541064"/>
              <a:ext cx="2689412" cy="1165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Shop List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6C09BAED-9439-4C9E-A880-2336C9C366D0}"/>
                </a:ext>
              </a:extLst>
            </p:cNvPr>
            <p:cNvSpPr/>
            <p:nvPr/>
          </p:nvSpPr>
          <p:spPr>
            <a:xfrm>
              <a:off x="7234519" y="1752786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b="1" u="sng" dirty="0" err="1">
                  <a:solidFill>
                    <a:schemeClr val="tx1"/>
                  </a:solidFill>
                </a:rPr>
                <a:t>sid</a:t>
              </a:r>
              <a:endParaRPr lang="zh-HK" alt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B0EC5C-5CFD-4534-9F8B-76202083D73B}"/>
                </a:ext>
              </a:extLst>
            </p:cNvPr>
            <p:cNvSpPr/>
            <p:nvPr/>
          </p:nvSpPr>
          <p:spPr>
            <a:xfrm>
              <a:off x="7234519" y="2142795"/>
              <a:ext cx="1506070" cy="3137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sname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5652C967-4575-4D41-B936-054AA655DA86}"/>
                </a:ext>
              </a:extLst>
            </p:cNvPr>
            <p:cNvSpPr/>
            <p:nvPr/>
          </p:nvSpPr>
          <p:spPr>
            <a:xfrm>
              <a:off x="7234519" y="2532806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rating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B02D774-E662-4E43-AE71-4E4FC4293E52}"/>
                </a:ext>
              </a:extLst>
            </p:cNvPr>
            <p:cNvSpPr/>
            <p:nvPr/>
          </p:nvSpPr>
          <p:spPr>
            <a:xfrm>
              <a:off x="7234519" y="2922818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location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C72ED463-8C10-4DD4-A01D-6BC5044A8BA1}"/>
                </a:ext>
              </a:extLst>
            </p:cNvPr>
            <p:cNvCxnSpPr>
              <a:stCxn id="9" idx="6"/>
              <a:endCxn id="4" idx="0"/>
            </p:cNvCxnSpPr>
            <p:nvPr/>
          </p:nvCxnSpPr>
          <p:spPr>
            <a:xfrm>
              <a:off x="8740589" y="1909656"/>
              <a:ext cx="591671" cy="163140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2BFB0FB5-64A4-44DD-BD57-874D07586AAD}"/>
                </a:ext>
              </a:extLst>
            </p:cNvPr>
            <p:cNvCxnSpPr>
              <a:stCxn id="10" idx="6"/>
              <a:endCxn id="4" idx="0"/>
            </p:cNvCxnSpPr>
            <p:nvPr/>
          </p:nvCxnSpPr>
          <p:spPr>
            <a:xfrm>
              <a:off x="8740589" y="2299666"/>
              <a:ext cx="591671" cy="12413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F94EA9CA-C456-4CAB-B792-B2ADE4D56BCD}"/>
                </a:ext>
              </a:extLst>
            </p:cNvPr>
            <p:cNvCxnSpPr>
              <a:stCxn id="11" idx="6"/>
              <a:endCxn id="4" idx="0"/>
            </p:cNvCxnSpPr>
            <p:nvPr/>
          </p:nvCxnSpPr>
          <p:spPr>
            <a:xfrm>
              <a:off x="8740589" y="2689677"/>
              <a:ext cx="591671" cy="8513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77B4389B-06B2-4F31-BD60-750D1F135E69}"/>
                </a:ext>
              </a:extLst>
            </p:cNvPr>
            <p:cNvCxnSpPr>
              <a:stCxn id="12" idx="6"/>
              <a:endCxn id="4" idx="0"/>
            </p:cNvCxnSpPr>
            <p:nvPr/>
          </p:nvCxnSpPr>
          <p:spPr>
            <a:xfrm>
              <a:off x="8740589" y="3079689"/>
              <a:ext cx="591671" cy="46137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13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D01BBD5-BEBB-43BE-8987-44CEE4BCC5DA}"/>
              </a:ext>
            </a:extLst>
          </p:cNvPr>
          <p:cNvGrpSpPr/>
          <p:nvPr/>
        </p:nvGrpSpPr>
        <p:grpSpPr>
          <a:xfrm>
            <a:off x="7234519" y="2142795"/>
            <a:ext cx="3442447" cy="2563681"/>
            <a:chOff x="7234519" y="2142795"/>
            <a:chExt cx="3442447" cy="256368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38389BC-075D-4A6E-9C71-ADAE8F07030E}"/>
                </a:ext>
              </a:extLst>
            </p:cNvPr>
            <p:cNvSpPr/>
            <p:nvPr/>
          </p:nvSpPr>
          <p:spPr>
            <a:xfrm>
              <a:off x="7987554" y="3541064"/>
              <a:ext cx="2689412" cy="1165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Client List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B0EC5C-5CFD-4534-9F8B-76202083D73B}"/>
                </a:ext>
              </a:extLst>
            </p:cNvPr>
            <p:cNvSpPr/>
            <p:nvPr/>
          </p:nvSpPr>
          <p:spPr>
            <a:xfrm>
              <a:off x="7234519" y="2142795"/>
              <a:ext cx="1506070" cy="3137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b="1" u="sng" dirty="0" err="1">
                  <a:solidFill>
                    <a:schemeClr val="tx1"/>
                  </a:solidFill>
                </a:rPr>
                <a:t>cid</a:t>
              </a:r>
              <a:endParaRPr lang="zh-HK" alt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5652C967-4575-4D41-B936-054AA655DA86}"/>
                </a:ext>
              </a:extLst>
            </p:cNvPr>
            <p:cNvSpPr/>
            <p:nvPr/>
          </p:nvSpPr>
          <p:spPr>
            <a:xfrm>
              <a:off x="7234519" y="2532806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tel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B02D774-E662-4E43-AE71-4E4FC4293E52}"/>
                </a:ext>
              </a:extLst>
            </p:cNvPr>
            <p:cNvSpPr/>
            <p:nvPr/>
          </p:nvSpPr>
          <p:spPr>
            <a:xfrm>
              <a:off x="7234519" y="2922818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addr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2BFB0FB5-64A4-44DD-BD57-874D07586AAD}"/>
                </a:ext>
              </a:extLst>
            </p:cNvPr>
            <p:cNvCxnSpPr>
              <a:stCxn id="10" idx="6"/>
              <a:endCxn id="4" idx="0"/>
            </p:cNvCxnSpPr>
            <p:nvPr/>
          </p:nvCxnSpPr>
          <p:spPr>
            <a:xfrm>
              <a:off x="8740589" y="2299666"/>
              <a:ext cx="591671" cy="12413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F94EA9CA-C456-4CAB-B792-B2ADE4D56BCD}"/>
                </a:ext>
              </a:extLst>
            </p:cNvPr>
            <p:cNvCxnSpPr>
              <a:stCxn id="11" idx="6"/>
              <a:endCxn id="4" idx="0"/>
            </p:cNvCxnSpPr>
            <p:nvPr/>
          </p:nvCxnSpPr>
          <p:spPr>
            <a:xfrm>
              <a:off x="8740589" y="2689677"/>
              <a:ext cx="591671" cy="8513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77B4389B-06B2-4F31-BD60-750D1F135E69}"/>
                </a:ext>
              </a:extLst>
            </p:cNvPr>
            <p:cNvCxnSpPr>
              <a:stCxn id="12" idx="6"/>
              <a:endCxn id="4" idx="0"/>
            </p:cNvCxnSpPr>
            <p:nvPr/>
          </p:nvCxnSpPr>
          <p:spPr>
            <a:xfrm>
              <a:off x="8740589" y="3079689"/>
              <a:ext cx="591671" cy="46137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308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EEC1DA0D-C207-46FA-901A-2DEBDE00C5FD}"/>
              </a:ext>
            </a:extLst>
          </p:cNvPr>
          <p:cNvGrpSpPr/>
          <p:nvPr/>
        </p:nvGrpSpPr>
        <p:grpSpPr>
          <a:xfrm>
            <a:off x="7234519" y="1347084"/>
            <a:ext cx="3953436" cy="3658724"/>
            <a:chOff x="7234519" y="1347084"/>
            <a:chExt cx="3953436" cy="36587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38389BC-075D-4A6E-9C71-ADAE8F07030E}"/>
                </a:ext>
              </a:extLst>
            </p:cNvPr>
            <p:cNvSpPr/>
            <p:nvPr/>
          </p:nvSpPr>
          <p:spPr>
            <a:xfrm>
              <a:off x="7987554" y="3840396"/>
              <a:ext cx="2689412" cy="1165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Order List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280E70E-B70E-4979-ABF2-41781266E312}"/>
                </a:ext>
              </a:extLst>
            </p:cNvPr>
            <p:cNvSpPr/>
            <p:nvPr/>
          </p:nvSpPr>
          <p:spPr>
            <a:xfrm>
              <a:off x="7234519" y="1353679"/>
              <a:ext cx="1506070" cy="3137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b="1" u="sng" dirty="0" err="1">
                  <a:solidFill>
                    <a:schemeClr val="tx1"/>
                  </a:solidFill>
                </a:rPr>
                <a:t>oid</a:t>
              </a:r>
              <a:endParaRPr lang="zh-HK" alt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0235AAB-04E9-4E11-ACE0-A3E835609ABE}"/>
                </a:ext>
              </a:extLst>
            </p:cNvPr>
            <p:cNvSpPr/>
            <p:nvPr/>
          </p:nvSpPr>
          <p:spPr>
            <a:xfrm>
              <a:off x="7234519" y="2180735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odate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ED27A61-CF4D-41DD-9398-97A838B0DE25}"/>
                </a:ext>
              </a:extLst>
            </p:cNvPr>
            <p:cNvSpPr/>
            <p:nvPr/>
          </p:nvSpPr>
          <p:spPr>
            <a:xfrm>
              <a:off x="9637061" y="1347084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compid1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1069348-85D5-4723-956E-686E319242B8}"/>
                </a:ext>
              </a:extLst>
            </p:cNvPr>
            <p:cNvSpPr/>
            <p:nvPr/>
          </p:nvSpPr>
          <p:spPr>
            <a:xfrm>
              <a:off x="9637061" y="1793085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oqty1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6C09BAED-9439-4C9E-A880-2336C9C366D0}"/>
                </a:ext>
              </a:extLst>
            </p:cNvPr>
            <p:cNvSpPr/>
            <p:nvPr/>
          </p:nvSpPr>
          <p:spPr>
            <a:xfrm>
              <a:off x="9637061" y="2183094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compid2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B0EC5C-5CFD-4534-9F8B-76202083D73B}"/>
                </a:ext>
              </a:extLst>
            </p:cNvPr>
            <p:cNvSpPr/>
            <p:nvPr/>
          </p:nvSpPr>
          <p:spPr>
            <a:xfrm>
              <a:off x="9681885" y="2573103"/>
              <a:ext cx="1506070" cy="3137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oqty2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5652C967-4575-4D41-B936-054AA655DA86}"/>
                </a:ext>
              </a:extLst>
            </p:cNvPr>
            <p:cNvSpPr/>
            <p:nvPr/>
          </p:nvSpPr>
          <p:spPr>
            <a:xfrm>
              <a:off x="9681885" y="2963114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compid3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B02D774-E662-4E43-AE71-4E4FC4293E52}"/>
                </a:ext>
              </a:extLst>
            </p:cNvPr>
            <p:cNvSpPr/>
            <p:nvPr/>
          </p:nvSpPr>
          <p:spPr>
            <a:xfrm>
              <a:off x="9672921" y="3353126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oqty3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80B8AAF0-A18F-4571-BDDC-6CEDCB58AED2}"/>
                </a:ext>
              </a:extLst>
            </p:cNvPr>
            <p:cNvCxnSpPr>
              <a:stCxn id="5" idx="6"/>
              <a:endCxn id="4" idx="0"/>
            </p:cNvCxnSpPr>
            <p:nvPr/>
          </p:nvCxnSpPr>
          <p:spPr>
            <a:xfrm>
              <a:off x="8740589" y="1510548"/>
              <a:ext cx="591671" cy="232984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接點: 肘形 16">
              <a:extLst>
                <a:ext uri="{FF2B5EF4-FFF2-40B4-BE49-F238E27FC236}">
                  <a16:creationId xmlns:a16="http://schemas.microsoft.com/office/drawing/2014/main" id="{2E07E5E8-F1C8-4EFD-B52D-583C9E20821C}"/>
                </a:ext>
              </a:extLst>
            </p:cNvPr>
            <p:cNvCxnSpPr>
              <a:stCxn id="6" idx="6"/>
              <a:endCxn id="4" idx="0"/>
            </p:cNvCxnSpPr>
            <p:nvPr/>
          </p:nvCxnSpPr>
          <p:spPr>
            <a:xfrm>
              <a:off x="8740589" y="2337605"/>
              <a:ext cx="591671" cy="150279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FDFD832B-8E9A-46C6-B5BB-5E5AFED30816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 rot="10800000" flipV="1">
              <a:off x="9332261" y="1503954"/>
              <a:ext cx="304801" cy="233644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A8ED2F5B-5D50-4DDF-B401-8F96A3BD5898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 rot="10800000" flipV="1">
              <a:off x="9332261" y="1949954"/>
              <a:ext cx="304801" cy="189044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C72ED463-8C10-4DD4-A01D-6BC5044A8BA1}"/>
                </a:ext>
              </a:extLst>
            </p:cNvPr>
            <p:cNvCxnSpPr>
              <a:cxnSpLocks/>
              <a:stCxn id="9" idx="2"/>
              <a:endCxn id="4" idx="0"/>
            </p:cNvCxnSpPr>
            <p:nvPr/>
          </p:nvCxnSpPr>
          <p:spPr>
            <a:xfrm rot="10800000" flipV="1">
              <a:off x="9332261" y="2339964"/>
              <a:ext cx="304801" cy="150043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2BFB0FB5-64A4-44DD-BD57-874D07586AAD}"/>
                </a:ext>
              </a:extLst>
            </p:cNvPr>
            <p:cNvCxnSpPr>
              <a:cxnSpLocks/>
              <a:stCxn id="10" idx="2"/>
              <a:endCxn id="4" idx="0"/>
            </p:cNvCxnSpPr>
            <p:nvPr/>
          </p:nvCxnSpPr>
          <p:spPr>
            <a:xfrm rot="10800000" flipV="1">
              <a:off x="9332261" y="2729974"/>
              <a:ext cx="349625" cy="111042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F94EA9CA-C456-4CAB-B792-B2ADE4D56BCD}"/>
                </a:ext>
              </a:extLst>
            </p:cNvPr>
            <p:cNvCxnSpPr>
              <a:cxnSpLocks/>
              <a:stCxn id="11" idx="2"/>
              <a:endCxn id="4" idx="0"/>
            </p:cNvCxnSpPr>
            <p:nvPr/>
          </p:nvCxnSpPr>
          <p:spPr>
            <a:xfrm rot="10800000" flipV="1">
              <a:off x="9332261" y="3119984"/>
              <a:ext cx="349625" cy="72041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77B4389B-06B2-4F31-BD60-750D1F135E69}"/>
                </a:ext>
              </a:extLst>
            </p:cNvPr>
            <p:cNvCxnSpPr>
              <a:cxnSpLocks/>
              <a:stCxn id="12" idx="2"/>
              <a:endCxn id="4" idx="0"/>
            </p:cNvCxnSpPr>
            <p:nvPr/>
          </p:nvCxnSpPr>
          <p:spPr>
            <a:xfrm rot="10800000" flipV="1">
              <a:off x="9332261" y="3509996"/>
              <a:ext cx="340661" cy="330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5B734710-569C-4807-8168-21362CA8814D}"/>
                </a:ext>
              </a:extLst>
            </p:cNvPr>
            <p:cNvSpPr/>
            <p:nvPr/>
          </p:nvSpPr>
          <p:spPr>
            <a:xfrm>
              <a:off x="7234519" y="1768299"/>
              <a:ext cx="1506070" cy="3137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cid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接點: 肘形 35">
              <a:extLst>
                <a:ext uri="{FF2B5EF4-FFF2-40B4-BE49-F238E27FC236}">
                  <a16:creationId xmlns:a16="http://schemas.microsoft.com/office/drawing/2014/main" id="{C6F2DAFB-DB30-4ED4-BF2B-F590FE71B276}"/>
                </a:ext>
              </a:extLst>
            </p:cNvPr>
            <p:cNvCxnSpPr>
              <a:cxnSpLocks/>
              <a:stCxn id="20" idx="6"/>
              <a:endCxn id="4" idx="0"/>
            </p:cNvCxnSpPr>
            <p:nvPr/>
          </p:nvCxnSpPr>
          <p:spPr>
            <a:xfrm>
              <a:off x="8740589" y="1925168"/>
              <a:ext cx="591671" cy="191522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18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決策 24">
            <a:extLst>
              <a:ext uri="{FF2B5EF4-FFF2-40B4-BE49-F238E27FC236}">
                <a16:creationId xmlns:a16="http://schemas.microsoft.com/office/drawing/2014/main" id="{AF04127B-EBE6-4D6E-9763-0D375037B711}"/>
              </a:ext>
            </a:extLst>
          </p:cNvPr>
          <p:cNvSpPr/>
          <p:nvPr/>
        </p:nvSpPr>
        <p:spPr>
          <a:xfrm>
            <a:off x="5549154" y="2088777"/>
            <a:ext cx="3155576" cy="21142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Sell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6" name="流程圖: 決策 25">
            <a:extLst>
              <a:ext uri="{FF2B5EF4-FFF2-40B4-BE49-F238E27FC236}">
                <a16:creationId xmlns:a16="http://schemas.microsoft.com/office/drawing/2014/main" id="{A649789D-B456-4D4A-9621-BF5F9869927B}"/>
              </a:ext>
            </a:extLst>
          </p:cNvPr>
          <p:cNvSpPr/>
          <p:nvPr/>
        </p:nvSpPr>
        <p:spPr>
          <a:xfrm>
            <a:off x="1362636" y="1846730"/>
            <a:ext cx="3155576" cy="21142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Supply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6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4840E063-5F88-48A0-9F43-4A72176D0319}"/>
              </a:ext>
            </a:extLst>
          </p:cNvPr>
          <p:cNvGrpSpPr/>
          <p:nvPr/>
        </p:nvGrpSpPr>
        <p:grpSpPr>
          <a:xfrm>
            <a:off x="3636080" y="1222971"/>
            <a:ext cx="3953436" cy="3658724"/>
            <a:chOff x="7234519" y="1347084"/>
            <a:chExt cx="3953436" cy="3658724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662F984-066E-4B5C-AC4D-F882BB9076B7}"/>
                </a:ext>
              </a:extLst>
            </p:cNvPr>
            <p:cNvSpPr/>
            <p:nvPr/>
          </p:nvSpPr>
          <p:spPr>
            <a:xfrm>
              <a:off x="7987554" y="3840396"/>
              <a:ext cx="2689412" cy="1165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Order List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1C435CD7-DEC8-40EB-8630-2F2E53820F25}"/>
                </a:ext>
              </a:extLst>
            </p:cNvPr>
            <p:cNvSpPr/>
            <p:nvPr/>
          </p:nvSpPr>
          <p:spPr>
            <a:xfrm>
              <a:off x="7234519" y="1353679"/>
              <a:ext cx="1506070" cy="3137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b="1" u="sng" dirty="0" err="1">
                  <a:solidFill>
                    <a:schemeClr val="tx1"/>
                  </a:solidFill>
                </a:rPr>
                <a:t>oid</a:t>
              </a:r>
              <a:endParaRPr lang="zh-HK" alt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6F16AC50-ED57-4A8A-8196-8331862BECA7}"/>
                </a:ext>
              </a:extLst>
            </p:cNvPr>
            <p:cNvSpPr/>
            <p:nvPr/>
          </p:nvSpPr>
          <p:spPr>
            <a:xfrm>
              <a:off x="7234519" y="2180735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odate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AC572481-DE6E-4DB5-8AD6-B79AF16128B6}"/>
                </a:ext>
              </a:extLst>
            </p:cNvPr>
            <p:cNvSpPr/>
            <p:nvPr/>
          </p:nvSpPr>
          <p:spPr>
            <a:xfrm>
              <a:off x="9637061" y="1347084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compid1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16488CC3-85DF-4E87-BC1C-68EA0728B658}"/>
                </a:ext>
              </a:extLst>
            </p:cNvPr>
            <p:cNvSpPr/>
            <p:nvPr/>
          </p:nvSpPr>
          <p:spPr>
            <a:xfrm>
              <a:off x="9637061" y="1793085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oqty1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6E97E0FB-884E-49B0-B052-C76931A5FD92}"/>
                </a:ext>
              </a:extLst>
            </p:cNvPr>
            <p:cNvSpPr/>
            <p:nvPr/>
          </p:nvSpPr>
          <p:spPr>
            <a:xfrm>
              <a:off x="9637061" y="2183094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compid2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5264B40-6467-42BF-8236-25E61ECE608A}"/>
                </a:ext>
              </a:extLst>
            </p:cNvPr>
            <p:cNvSpPr/>
            <p:nvPr/>
          </p:nvSpPr>
          <p:spPr>
            <a:xfrm>
              <a:off x="9681885" y="2573103"/>
              <a:ext cx="1506070" cy="3137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oqty2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36BA2458-EBFA-4C95-A030-6AEEF5F0B361}"/>
                </a:ext>
              </a:extLst>
            </p:cNvPr>
            <p:cNvSpPr/>
            <p:nvPr/>
          </p:nvSpPr>
          <p:spPr>
            <a:xfrm>
              <a:off x="9681885" y="2963114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compid3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7B4FD155-0500-4DCA-9A7F-4F2AC5026CAF}"/>
                </a:ext>
              </a:extLst>
            </p:cNvPr>
            <p:cNvSpPr/>
            <p:nvPr/>
          </p:nvSpPr>
          <p:spPr>
            <a:xfrm>
              <a:off x="9672921" y="3353126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oqty3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接點: 肘形 53">
              <a:extLst>
                <a:ext uri="{FF2B5EF4-FFF2-40B4-BE49-F238E27FC236}">
                  <a16:creationId xmlns:a16="http://schemas.microsoft.com/office/drawing/2014/main" id="{71F70706-147E-4C23-A4D3-CE2E7035C68B}"/>
                </a:ext>
              </a:extLst>
            </p:cNvPr>
            <p:cNvCxnSpPr>
              <a:stCxn id="46" idx="6"/>
              <a:endCxn id="45" idx="0"/>
            </p:cNvCxnSpPr>
            <p:nvPr/>
          </p:nvCxnSpPr>
          <p:spPr>
            <a:xfrm>
              <a:off x="8740589" y="1510548"/>
              <a:ext cx="591671" cy="232984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接點: 肘形 54">
              <a:extLst>
                <a:ext uri="{FF2B5EF4-FFF2-40B4-BE49-F238E27FC236}">
                  <a16:creationId xmlns:a16="http://schemas.microsoft.com/office/drawing/2014/main" id="{B0F632D4-0C6D-4EAA-B3E1-B5E1FC042D1C}"/>
                </a:ext>
              </a:extLst>
            </p:cNvPr>
            <p:cNvCxnSpPr>
              <a:stCxn id="47" idx="6"/>
              <a:endCxn id="45" idx="0"/>
            </p:cNvCxnSpPr>
            <p:nvPr/>
          </p:nvCxnSpPr>
          <p:spPr>
            <a:xfrm>
              <a:off x="8740589" y="2337605"/>
              <a:ext cx="591671" cy="150279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接點: 肘形 55">
              <a:extLst>
                <a:ext uri="{FF2B5EF4-FFF2-40B4-BE49-F238E27FC236}">
                  <a16:creationId xmlns:a16="http://schemas.microsoft.com/office/drawing/2014/main" id="{72DC9B9A-E649-4E76-9AA9-906F26979C1C}"/>
                </a:ext>
              </a:extLst>
            </p:cNvPr>
            <p:cNvCxnSpPr>
              <a:cxnSpLocks/>
              <a:stCxn id="48" idx="2"/>
              <a:endCxn id="45" idx="0"/>
            </p:cNvCxnSpPr>
            <p:nvPr/>
          </p:nvCxnSpPr>
          <p:spPr>
            <a:xfrm rot="10800000" flipV="1">
              <a:off x="9332261" y="1503954"/>
              <a:ext cx="304801" cy="233644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接點: 肘形 56">
              <a:extLst>
                <a:ext uri="{FF2B5EF4-FFF2-40B4-BE49-F238E27FC236}">
                  <a16:creationId xmlns:a16="http://schemas.microsoft.com/office/drawing/2014/main" id="{89B2916F-A9CE-4ECD-A1C2-411A29A0CE49}"/>
                </a:ext>
              </a:extLst>
            </p:cNvPr>
            <p:cNvCxnSpPr>
              <a:cxnSpLocks/>
              <a:stCxn id="49" idx="2"/>
              <a:endCxn id="45" idx="0"/>
            </p:cNvCxnSpPr>
            <p:nvPr/>
          </p:nvCxnSpPr>
          <p:spPr>
            <a:xfrm rot="10800000" flipV="1">
              <a:off x="9332261" y="1949954"/>
              <a:ext cx="304801" cy="189044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接點: 肘形 57">
              <a:extLst>
                <a:ext uri="{FF2B5EF4-FFF2-40B4-BE49-F238E27FC236}">
                  <a16:creationId xmlns:a16="http://schemas.microsoft.com/office/drawing/2014/main" id="{4BAEC709-EF6C-4D19-ACA5-A90A8B17A6A4}"/>
                </a:ext>
              </a:extLst>
            </p:cNvPr>
            <p:cNvCxnSpPr>
              <a:cxnSpLocks/>
              <a:stCxn id="50" idx="2"/>
              <a:endCxn id="45" idx="0"/>
            </p:cNvCxnSpPr>
            <p:nvPr/>
          </p:nvCxnSpPr>
          <p:spPr>
            <a:xfrm rot="10800000" flipV="1">
              <a:off x="9332261" y="2339964"/>
              <a:ext cx="304801" cy="150043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接點: 肘形 58">
              <a:extLst>
                <a:ext uri="{FF2B5EF4-FFF2-40B4-BE49-F238E27FC236}">
                  <a16:creationId xmlns:a16="http://schemas.microsoft.com/office/drawing/2014/main" id="{A08FDC7A-1A30-4059-93F0-AD402D4BC9F0}"/>
                </a:ext>
              </a:extLst>
            </p:cNvPr>
            <p:cNvCxnSpPr>
              <a:cxnSpLocks/>
              <a:stCxn id="51" idx="2"/>
              <a:endCxn id="45" idx="0"/>
            </p:cNvCxnSpPr>
            <p:nvPr/>
          </p:nvCxnSpPr>
          <p:spPr>
            <a:xfrm rot="10800000" flipV="1">
              <a:off x="9332261" y="2729974"/>
              <a:ext cx="349625" cy="111042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接點: 肘形 59">
              <a:extLst>
                <a:ext uri="{FF2B5EF4-FFF2-40B4-BE49-F238E27FC236}">
                  <a16:creationId xmlns:a16="http://schemas.microsoft.com/office/drawing/2014/main" id="{2708C98C-6A22-46AD-A58E-47984EFCA8C0}"/>
                </a:ext>
              </a:extLst>
            </p:cNvPr>
            <p:cNvCxnSpPr>
              <a:cxnSpLocks/>
              <a:stCxn id="52" idx="2"/>
              <a:endCxn id="45" idx="0"/>
            </p:cNvCxnSpPr>
            <p:nvPr/>
          </p:nvCxnSpPr>
          <p:spPr>
            <a:xfrm rot="10800000" flipV="1">
              <a:off x="9332261" y="3119984"/>
              <a:ext cx="349625" cy="72041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接點: 肘形 60">
              <a:extLst>
                <a:ext uri="{FF2B5EF4-FFF2-40B4-BE49-F238E27FC236}">
                  <a16:creationId xmlns:a16="http://schemas.microsoft.com/office/drawing/2014/main" id="{A1BE3AC7-EC4A-4766-B4FD-A78DFD908BF7}"/>
                </a:ext>
              </a:extLst>
            </p:cNvPr>
            <p:cNvCxnSpPr>
              <a:cxnSpLocks/>
              <a:stCxn id="53" idx="2"/>
              <a:endCxn id="45" idx="0"/>
            </p:cNvCxnSpPr>
            <p:nvPr/>
          </p:nvCxnSpPr>
          <p:spPr>
            <a:xfrm rot="10800000" flipV="1">
              <a:off x="9332261" y="3509996"/>
              <a:ext cx="340661" cy="330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D149B966-302E-4529-8F95-16FF190B2F7A}"/>
                </a:ext>
              </a:extLst>
            </p:cNvPr>
            <p:cNvSpPr/>
            <p:nvPr/>
          </p:nvSpPr>
          <p:spPr>
            <a:xfrm>
              <a:off x="7234519" y="1768299"/>
              <a:ext cx="1506070" cy="3137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cid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接點: 肘形 62">
              <a:extLst>
                <a:ext uri="{FF2B5EF4-FFF2-40B4-BE49-F238E27FC236}">
                  <a16:creationId xmlns:a16="http://schemas.microsoft.com/office/drawing/2014/main" id="{A15AD90D-1092-4B27-B521-5DAFEBCB174E}"/>
                </a:ext>
              </a:extLst>
            </p:cNvPr>
            <p:cNvCxnSpPr>
              <a:cxnSpLocks/>
              <a:stCxn id="62" idx="6"/>
              <a:endCxn id="45" idx="0"/>
            </p:cNvCxnSpPr>
            <p:nvPr/>
          </p:nvCxnSpPr>
          <p:spPr>
            <a:xfrm>
              <a:off x="8740589" y="1925168"/>
              <a:ext cx="591671" cy="191522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0BEB0336-DC59-45AF-A974-AF365DF10CF6}"/>
              </a:ext>
            </a:extLst>
          </p:cNvPr>
          <p:cNvGrpSpPr/>
          <p:nvPr/>
        </p:nvGrpSpPr>
        <p:grpSpPr>
          <a:xfrm>
            <a:off x="-123719" y="645474"/>
            <a:ext cx="3442447" cy="2563681"/>
            <a:chOff x="7234519" y="2142795"/>
            <a:chExt cx="3442447" cy="256368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C9E703E-77A4-445C-82BE-1BEBECDBDE66}"/>
                </a:ext>
              </a:extLst>
            </p:cNvPr>
            <p:cNvSpPr/>
            <p:nvPr/>
          </p:nvSpPr>
          <p:spPr>
            <a:xfrm>
              <a:off x="7987554" y="3541064"/>
              <a:ext cx="2689412" cy="1165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Client List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FFFB3C4D-A0EF-4013-9923-CAE27BAABEAD}"/>
                </a:ext>
              </a:extLst>
            </p:cNvPr>
            <p:cNvSpPr/>
            <p:nvPr/>
          </p:nvSpPr>
          <p:spPr>
            <a:xfrm>
              <a:off x="7234519" y="2142795"/>
              <a:ext cx="1506070" cy="3137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b="1" u="sng" dirty="0" err="1">
                  <a:solidFill>
                    <a:schemeClr val="tx1"/>
                  </a:solidFill>
                </a:rPr>
                <a:t>cid</a:t>
              </a:r>
              <a:endParaRPr lang="zh-HK" alt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C5BC71FA-A025-4FFE-8546-78D31D1BD03B}"/>
                </a:ext>
              </a:extLst>
            </p:cNvPr>
            <p:cNvSpPr/>
            <p:nvPr/>
          </p:nvSpPr>
          <p:spPr>
            <a:xfrm>
              <a:off x="7234519" y="2532806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tel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C0628D82-2714-43D1-AC07-FAA86D5E7D6D}"/>
                </a:ext>
              </a:extLst>
            </p:cNvPr>
            <p:cNvSpPr/>
            <p:nvPr/>
          </p:nvSpPr>
          <p:spPr>
            <a:xfrm>
              <a:off x="7234519" y="2922818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addr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接點: 肘形 68">
              <a:extLst>
                <a:ext uri="{FF2B5EF4-FFF2-40B4-BE49-F238E27FC236}">
                  <a16:creationId xmlns:a16="http://schemas.microsoft.com/office/drawing/2014/main" id="{A8428C13-04E9-4435-AF15-4804301CFD3B}"/>
                </a:ext>
              </a:extLst>
            </p:cNvPr>
            <p:cNvCxnSpPr>
              <a:stCxn id="66" idx="6"/>
              <a:endCxn id="65" idx="0"/>
            </p:cNvCxnSpPr>
            <p:nvPr/>
          </p:nvCxnSpPr>
          <p:spPr>
            <a:xfrm>
              <a:off x="8740589" y="2299666"/>
              <a:ext cx="591671" cy="12413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接點: 肘形 69">
              <a:extLst>
                <a:ext uri="{FF2B5EF4-FFF2-40B4-BE49-F238E27FC236}">
                  <a16:creationId xmlns:a16="http://schemas.microsoft.com/office/drawing/2014/main" id="{BFBF166E-28A1-461C-B808-D2B044A0169B}"/>
                </a:ext>
              </a:extLst>
            </p:cNvPr>
            <p:cNvCxnSpPr>
              <a:stCxn id="67" idx="6"/>
              <a:endCxn id="65" idx="0"/>
            </p:cNvCxnSpPr>
            <p:nvPr/>
          </p:nvCxnSpPr>
          <p:spPr>
            <a:xfrm>
              <a:off x="8740589" y="2689677"/>
              <a:ext cx="591671" cy="8513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接點: 肘形 70">
              <a:extLst>
                <a:ext uri="{FF2B5EF4-FFF2-40B4-BE49-F238E27FC236}">
                  <a16:creationId xmlns:a16="http://schemas.microsoft.com/office/drawing/2014/main" id="{E3F55563-040E-401F-963B-11C78D8FF649}"/>
                </a:ext>
              </a:extLst>
            </p:cNvPr>
            <p:cNvCxnSpPr>
              <a:stCxn id="68" idx="6"/>
              <a:endCxn id="65" idx="0"/>
            </p:cNvCxnSpPr>
            <p:nvPr/>
          </p:nvCxnSpPr>
          <p:spPr>
            <a:xfrm>
              <a:off x="8740589" y="3079689"/>
              <a:ext cx="591671" cy="46137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流程圖: 決策 71">
            <a:extLst>
              <a:ext uri="{FF2B5EF4-FFF2-40B4-BE49-F238E27FC236}">
                <a16:creationId xmlns:a16="http://schemas.microsoft.com/office/drawing/2014/main" id="{07C6440F-890C-4134-A091-45E527E5E568}"/>
              </a:ext>
            </a:extLst>
          </p:cNvPr>
          <p:cNvSpPr/>
          <p:nvPr/>
        </p:nvSpPr>
        <p:spPr>
          <a:xfrm>
            <a:off x="1021077" y="3577977"/>
            <a:ext cx="2160493" cy="14363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Purchase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D1F221CF-14A2-4EC9-93B9-9F609635A515}"/>
              </a:ext>
            </a:extLst>
          </p:cNvPr>
          <p:cNvCxnSpPr>
            <a:cxnSpLocks/>
            <a:stCxn id="45" idx="1"/>
            <a:endCxn id="72" idx="3"/>
          </p:cNvCxnSpPr>
          <p:nvPr/>
        </p:nvCxnSpPr>
        <p:spPr>
          <a:xfrm flipH="1" flipV="1">
            <a:off x="3181570" y="4296166"/>
            <a:ext cx="1207545" cy="2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5A7CFD36-3FE8-44CD-9065-1CB6CD7442C8}"/>
              </a:ext>
            </a:extLst>
          </p:cNvPr>
          <p:cNvGrpSpPr/>
          <p:nvPr/>
        </p:nvGrpSpPr>
        <p:grpSpPr>
          <a:xfrm>
            <a:off x="8413375" y="-1785010"/>
            <a:ext cx="3442447" cy="2953690"/>
            <a:chOff x="7234519" y="1752786"/>
            <a:chExt cx="3442447" cy="2953690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829FEEB-32F6-41DC-A397-20DBF3629183}"/>
                </a:ext>
              </a:extLst>
            </p:cNvPr>
            <p:cNvSpPr/>
            <p:nvPr/>
          </p:nvSpPr>
          <p:spPr>
            <a:xfrm>
              <a:off x="7987554" y="3541064"/>
              <a:ext cx="2689412" cy="1165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Shop List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0AFF96ED-9077-4F16-A6BD-9CDF5866CE02}"/>
                </a:ext>
              </a:extLst>
            </p:cNvPr>
            <p:cNvSpPr/>
            <p:nvPr/>
          </p:nvSpPr>
          <p:spPr>
            <a:xfrm>
              <a:off x="7234519" y="1752786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b="1" u="sng" dirty="0" err="1">
                  <a:solidFill>
                    <a:schemeClr val="tx1"/>
                  </a:solidFill>
                </a:rPr>
                <a:t>sid</a:t>
              </a:r>
              <a:endParaRPr lang="zh-HK" alt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11AC6215-2E60-4413-862B-E94B6FF685D5}"/>
                </a:ext>
              </a:extLst>
            </p:cNvPr>
            <p:cNvSpPr/>
            <p:nvPr/>
          </p:nvSpPr>
          <p:spPr>
            <a:xfrm>
              <a:off x="7234519" y="2142795"/>
              <a:ext cx="1506070" cy="3137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sname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C97B1F4F-096D-4D20-9D86-31EB5D166A91}"/>
                </a:ext>
              </a:extLst>
            </p:cNvPr>
            <p:cNvSpPr/>
            <p:nvPr/>
          </p:nvSpPr>
          <p:spPr>
            <a:xfrm>
              <a:off x="7234519" y="2532806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rating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5252E20-BE20-4FA3-861A-13DF00906AB0}"/>
                </a:ext>
              </a:extLst>
            </p:cNvPr>
            <p:cNvSpPr/>
            <p:nvPr/>
          </p:nvSpPr>
          <p:spPr>
            <a:xfrm>
              <a:off x="7234519" y="2922818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location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接點: 肘形 82">
              <a:extLst>
                <a:ext uri="{FF2B5EF4-FFF2-40B4-BE49-F238E27FC236}">
                  <a16:creationId xmlns:a16="http://schemas.microsoft.com/office/drawing/2014/main" id="{BC1F85B0-F3E1-4771-B237-6CBD1895732E}"/>
                </a:ext>
              </a:extLst>
            </p:cNvPr>
            <p:cNvCxnSpPr>
              <a:stCxn id="79" idx="6"/>
              <a:endCxn id="78" idx="0"/>
            </p:cNvCxnSpPr>
            <p:nvPr/>
          </p:nvCxnSpPr>
          <p:spPr>
            <a:xfrm>
              <a:off x="8740589" y="1909656"/>
              <a:ext cx="591671" cy="163140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接點: 肘形 83">
              <a:extLst>
                <a:ext uri="{FF2B5EF4-FFF2-40B4-BE49-F238E27FC236}">
                  <a16:creationId xmlns:a16="http://schemas.microsoft.com/office/drawing/2014/main" id="{A386EFC1-3F23-46BE-8D07-56F12226982A}"/>
                </a:ext>
              </a:extLst>
            </p:cNvPr>
            <p:cNvCxnSpPr>
              <a:stCxn id="80" idx="6"/>
              <a:endCxn id="78" idx="0"/>
            </p:cNvCxnSpPr>
            <p:nvPr/>
          </p:nvCxnSpPr>
          <p:spPr>
            <a:xfrm>
              <a:off x="8740589" y="2299666"/>
              <a:ext cx="591671" cy="12413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接點: 肘形 84">
              <a:extLst>
                <a:ext uri="{FF2B5EF4-FFF2-40B4-BE49-F238E27FC236}">
                  <a16:creationId xmlns:a16="http://schemas.microsoft.com/office/drawing/2014/main" id="{9428C45E-563D-4633-A460-99382610D6F4}"/>
                </a:ext>
              </a:extLst>
            </p:cNvPr>
            <p:cNvCxnSpPr>
              <a:stCxn id="81" idx="6"/>
              <a:endCxn id="78" idx="0"/>
            </p:cNvCxnSpPr>
            <p:nvPr/>
          </p:nvCxnSpPr>
          <p:spPr>
            <a:xfrm>
              <a:off x="8740589" y="2689677"/>
              <a:ext cx="591671" cy="8513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接點: 肘形 85">
              <a:extLst>
                <a:ext uri="{FF2B5EF4-FFF2-40B4-BE49-F238E27FC236}">
                  <a16:creationId xmlns:a16="http://schemas.microsoft.com/office/drawing/2014/main" id="{9A7C03A3-F870-4307-8288-6A780EC47200}"/>
                </a:ext>
              </a:extLst>
            </p:cNvPr>
            <p:cNvCxnSpPr>
              <a:stCxn id="82" idx="6"/>
              <a:endCxn id="78" idx="0"/>
            </p:cNvCxnSpPr>
            <p:nvPr/>
          </p:nvCxnSpPr>
          <p:spPr>
            <a:xfrm>
              <a:off x="8740589" y="3079689"/>
              <a:ext cx="591671" cy="46137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流程圖: 決策 86">
            <a:extLst>
              <a:ext uri="{FF2B5EF4-FFF2-40B4-BE49-F238E27FC236}">
                <a16:creationId xmlns:a16="http://schemas.microsoft.com/office/drawing/2014/main" id="{84B97B5B-4EA5-4895-ACB0-69A033030332}"/>
              </a:ext>
            </a:extLst>
          </p:cNvPr>
          <p:cNvSpPr/>
          <p:nvPr/>
        </p:nvSpPr>
        <p:spPr>
          <a:xfrm>
            <a:off x="9049869" y="1773845"/>
            <a:ext cx="2922494" cy="165515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Supply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9CEDCDA1-F2C2-405B-9662-4874BFB99C30}"/>
              </a:ext>
            </a:extLst>
          </p:cNvPr>
          <p:cNvCxnSpPr>
            <a:cxnSpLocks/>
            <a:stCxn id="87" idx="0"/>
            <a:endCxn id="78" idx="2"/>
          </p:cNvCxnSpPr>
          <p:nvPr/>
        </p:nvCxnSpPr>
        <p:spPr>
          <a:xfrm flipV="1">
            <a:off x="10511116" y="1168680"/>
            <a:ext cx="0" cy="6051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35505083-3264-42E0-B640-69FAE153FAEF}"/>
              </a:ext>
            </a:extLst>
          </p:cNvPr>
          <p:cNvGrpSpPr/>
          <p:nvPr/>
        </p:nvGrpSpPr>
        <p:grpSpPr>
          <a:xfrm>
            <a:off x="8561292" y="3967926"/>
            <a:ext cx="3899647" cy="3442306"/>
            <a:chOff x="3397627" y="2169606"/>
            <a:chExt cx="3899647" cy="344230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63F05B1-8775-45FC-A6E1-BEEAB0E84228}"/>
                </a:ext>
              </a:extLst>
            </p:cNvPr>
            <p:cNvSpPr/>
            <p:nvPr/>
          </p:nvSpPr>
          <p:spPr>
            <a:xfrm>
              <a:off x="4096872" y="4446500"/>
              <a:ext cx="2689412" cy="1165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Item List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05DCE5B4-F57A-4C8B-BAE9-F906E5302C02}"/>
                </a:ext>
              </a:extLst>
            </p:cNvPr>
            <p:cNvSpPr/>
            <p:nvPr/>
          </p:nvSpPr>
          <p:spPr>
            <a:xfrm>
              <a:off x="5791204" y="2563927"/>
              <a:ext cx="1506070" cy="3137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iid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12AB9FE6-3AF5-4928-B8F5-2ACB0F2B176E}"/>
                </a:ext>
              </a:extLst>
            </p:cNvPr>
            <p:cNvSpPr/>
            <p:nvPr/>
          </p:nvSpPr>
          <p:spPr>
            <a:xfrm>
              <a:off x="5791204" y="2985309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iname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0BD8B1C7-BB2C-40CF-B55B-780D1D83EDB8}"/>
                </a:ext>
              </a:extLst>
            </p:cNvPr>
            <p:cNvSpPr/>
            <p:nvPr/>
          </p:nvSpPr>
          <p:spPr>
            <a:xfrm>
              <a:off x="5791204" y="3406693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price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FF190492-B68F-4A86-96EC-790C39EE50AC}"/>
                </a:ext>
              </a:extLst>
            </p:cNvPr>
            <p:cNvSpPr/>
            <p:nvPr/>
          </p:nvSpPr>
          <p:spPr>
            <a:xfrm>
              <a:off x="5791204" y="3828078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kw1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B2AB8DC4-E506-46C9-9596-8549C58102CD}"/>
                </a:ext>
              </a:extLst>
            </p:cNvPr>
            <p:cNvSpPr/>
            <p:nvPr/>
          </p:nvSpPr>
          <p:spPr>
            <a:xfrm>
              <a:off x="3397627" y="2658222"/>
              <a:ext cx="1506070" cy="313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kw2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403AD737-9874-4B91-8D6E-B55B088B6C9D}"/>
                </a:ext>
              </a:extLst>
            </p:cNvPr>
            <p:cNvSpPr/>
            <p:nvPr/>
          </p:nvSpPr>
          <p:spPr>
            <a:xfrm>
              <a:off x="3397627" y="3048231"/>
              <a:ext cx="1506070" cy="3137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kw3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775E0DDE-3AE2-4542-93D3-CB7A6EFDD043}"/>
                </a:ext>
              </a:extLst>
            </p:cNvPr>
            <p:cNvSpPr/>
            <p:nvPr/>
          </p:nvSpPr>
          <p:spPr>
            <a:xfrm>
              <a:off x="3397627" y="3438242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tx1"/>
                  </a:solidFill>
                </a:rPr>
                <a:t>qty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2162C361-79C2-44F5-9FEC-5957C5C0A25A}"/>
                </a:ext>
              </a:extLst>
            </p:cNvPr>
            <p:cNvSpPr/>
            <p:nvPr/>
          </p:nvSpPr>
          <p:spPr>
            <a:xfrm>
              <a:off x="3397627" y="3828254"/>
              <a:ext cx="1506070" cy="313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>
                  <a:solidFill>
                    <a:schemeClr val="tx1"/>
                  </a:solidFill>
                </a:rPr>
                <a:t>sid</a:t>
              </a:r>
              <a:endParaRPr lang="zh-HK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接點: 肘形 100">
              <a:extLst>
                <a:ext uri="{FF2B5EF4-FFF2-40B4-BE49-F238E27FC236}">
                  <a16:creationId xmlns:a16="http://schemas.microsoft.com/office/drawing/2014/main" id="{030BF67B-ED12-4DF5-8547-6E6E691E001F}"/>
                </a:ext>
              </a:extLst>
            </p:cNvPr>
            <p:cNvCxnSpPr>
              <a:cxnSpLocks/>
              <a:stCxn id="93" idx="2"/>
              <a:endCxn id="92" idx="0"/>
            </p:cNvCxnSpPr>
            <p:nvPr/>
          </p:nvCxnSpPr>
          <p:spPr>
            <a:xfrm rot="10800000" flipV="1">
              <a:off x="5441578" y="2720796"/>
              <a:ext cx="349626" cy="172570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接點: 肘形 101">
              <a:extLst>
                <a:ext uri="{FF2B5EF4-FFF2-40B4-BE49-F238E27FC236}">
                  <a16:creationId xmlns:a16="http://schemas.microsoft.com/office/drawing/2014/main" id="{EEA9711B-2870-4D86-8ADE-2DDEEA99C803}"/>
                </a:ext>
              </a:extLst>
            </p:cNvPr>
            <p:cNvCxnSpPr>
              <a:cxnSpLocks/>
              <a:stCxn id="94" idx="2"/>
              <a:endCxn id="92" idx="0"/>
            </p:cNvCxnSpPr>
            <p:nvPr/>
          </p:nvCxnSpPr>
          <p:spPr>
            <a:xfrm rot="10800000" flipV="1">
              <a:off x="5441578" y="3142178"/>
              <a:ext cx="349626" cy="130432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接點: 肘形 102">
              <a:extLst>
                <a:ext uri="{FF2B5EF4-FFF2-40B4-BE49-F238E27FC236}">
                  <a16:creationId xmlns:a16="http://schemas.microsoft.com/office/drawing/2014/main" id="{785D7872-5040-417B-B35F-77702A6730DE}"/>
                </a:ext>
              </a:extLst>
            </p:cNvPr>
            <p:cNvCxnSpPr>
              <a:cxnSpLocks/>
              <a:stCxn id="95" idx="2"/>
              <a:endCxn id="92" idx="0"/>
            </p:cNvCxnSpPr>
            <p:nvPr/>
          </p:nvCxnSpPr>
          <p:spPr>
            <a:xfrm rot="10800000" flipV="1">
              <a:off x="5441578" y="3563562"/>
              <a:ext cx="349626" cy="88293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接點: 肘形 103">
              <a:extLst>
                <a:ext uri="{FF2B5EF4-FFF2-40B4-BE49-F238E27FC236}">
                  <a16:creationId xmlns:a16="http://schemas.microsoft.com/office/drawing/2014/main" id="{70F4AF39-1E73-4D07-89A6-4A003E12B8FC}"/>
                </a:ext>
              </a:extLst>
            </p:cNvPr>
            <p:cNvCxnSpPr>
              <a:cxnSpLocks/>
              <a:stCxn id="96" idx="2"/>
              <a:endCxn id="92" idx="0"/>
            </p:cNvCxnSpPr>
            <p:nvPr/>
          </p:nvCxnSpPr>
          <p:spPr>
            <a:xfrm rot="10800000" flipV="1">
              <a:off x="5441578" y="3984948"/>
              <a:ext cx="349626" cy="46155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接點: 肘形 104">
              <a:extLst>
                <a:ext uri="{FF2B5EF4-FFF2-40B4-BE49-F238E27FC236}">
                  <a16:creationId xmlns:a16="http://schemas.microsoft.com/office/drawing/2014/main" id="{4B99F1A2-B6B3-4485-BEB9-AB3F7FC5E558}"/>
                </a:ext>
              </a:extLst>
            </p:cNvPr>
            <p:cNvCxnSpPr>
              <a:stCxn id="97" idx="6"/>
              <a:endCxn id="92" idx="0"/>
            </p:cNvCxnSpPr>
            <p:nvPr/>
          </p:nvCxnSpPr>
          <p:spPr>
            <a:xfrm>
              <a:off x="4903697" y="2815092"/>
              <a:ext cx="537881" cy="163140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接點: 肘形 105">
              <a:extLst>
                <a:ext uri="{FF2B5EF4-FFF2-40B4-BE49-F238E27FC236}">
                  <a16:creationId xmlns:a16="http://schemas.microsoft.com/office/drawing/2014/main" id="{C0303B22-32DC-462C-A20F-0208F648CFF2}"/>
                </a:ext>
              </a:extLst>
            </p:cNvPr>
            <p:cNvCxnSpPr>
              <a:stCxn id="98" idx="6"/>
              <a:endCxn id="92" idx="0"/>
            </p:cNvCxnSpPr>
            <p:nvPr/>
          </p:nvCxnSpPr>
          <p:spPr>
            <a:xfrm>
              <a:off x="4903697" y="3205102"/>
              <a:ext cx="537881" cy="12413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接點: 肘形 106">
              <a:extLst>
                <a:ext uri="{FF2B5EF4-FFF2-40B4-BE49-F238E27FC236}">
                  <a16:creationId xmlns:a16="http://schemas.microsoft.com/office/drawing/2014/main" id="{9AAAE6E7-3795-4E2E-84AE-BDA4AB2CF6B1}"/>
                </a:ext>
              </a:extLst>
            </p:cNvPr>
            <p:cNvCxnSpPr>
              <a:stCxn id="99" idx="6"/>
              <a:endCxn id="92" idx="0"/>
            </p:cNvCxnSpPr>
            <p:nvPr/>
          </p:nvCxnSpPr>
          <p:spPr>
            <a:xfrm>
              <a:off x="4903697" y="3595113"/>
              <a:ext cx="537881" cy="8513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1F93EBEF-D984-4D4F-A8D4-CF35AF49CF1A}"/>
                </a:ext>
              </a:extLst>
            </p:cNvPr>
            <p:cNvCxnSpPr>
              <a:stCxn id="100" idx="6"/>
              <a:endCxn id="92" idx="0"/>
            </p:cNvCxnSpPr>
            <p:nvPr/>
          </p:nvCxnSpPr>
          <p:spPr>
            <a:xfrm>
              <a:off x="4903697" y="3985125"/>
              <a:ext cx="537881" cy="46137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72D408BC-09B4-4344-BFA9-D4364D257550}"/>
                </a:ext>
              </a:extLst>
            </p:cNvPr>
            <p:cNvSpPr/>
            <p:nvPr/>
          </p:nvSpPr>
          <p:spPr>
            <a:xfrm>
              <a:off x="5791204" y="2169606"/>
              <a:ext cx="1506070" cy="3137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b="1" u="sng" dirty="0" err="1">
                  <a:solidFill>
                    <a:schemeClr val="tx1"/>
                  </a:solidFill>
                </a:rPr>
                <a:t>compid</a:t>
              </a:r>
              <a:endParaRPr lang="zh-HK" altLang="en-US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接點: 肘形 109">
              <a:extLst>
                <a:ext uri="{FF2B5EF4-FFF2-40B4-BE49-F238E27FC236}">
                  <a16:creationId xmlns:a16="http://schemas.microsoft.com/office/drawing/2014/main" id="{531FDDDA-888E-4D57-B011-84FA0EE718D2}"/>
                </a:ext>
              </a:extLst>
            </p:cNvPr>
            <p:cNvCxnSpPr>
              <a:cxnSpLocks/>
              <a:stCxn id="109" idx="2"/>
              <a:endCxn id="92" idx="0"/>
            </p:cNvCxnSpPr>
            <p:nvPr/>
          </p:nvCxnSpPr>
          <p:spPr>
            <a:xfrm rot="10800000" flipV="1">
              <a:off x="5441578" y="2326474"/>
              <a:ext cx="349626" cy="212002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接點: 肘形 111">
            <a:extLst>
              <a:ext uri="{FF2B5EF4-FFF2-40B4-BE49-F238E27FC236}">
                <a16:creationId xmlns:a16="http://schemas.microsoft.com/office/drawing/2014/main" id="{CB7CE6C7-200A-401E-A970-F947EDC8CA52}"/>
              </a:ext>
            </a:extLst>
          </p:cNvPr>
          <p:cNvCxnSpPr>
            <a:stCxn id="92" idx="3"/>
            <a:endCxn id="87" idx="3"/>
          </p:cNvCxnSpPr>
          <p:nvPr/>
        </p:nvCxnSpPr>
        <p:spPr>
          <a:xfrm flipV="1">
            <a:off x="11949949" y="2601423"/>
            <a:ext cx="22414" cy="4226103"/>
          </a:xfrm>
          <a:prstGeom prst="bentConnector3">
            <a:avLst>
              <a:gd name="adj1" fmla="val 40436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圖: 決策 114">
            <a:extLst>
              <a:ext uri="{FF2B5EF4-FFF2-40B4-BE49-F238E27FC236}">
                <a16:creationId xmlns:a16="http://schemas.microsoft.com/office/drawing/2014/main" id="{E098C8BB-E9A9-4274-A7FB-4E348384F1C3}"/>
              </a:ext>
            </a:extLst>
          </p:cNvPr>
          <p:cNvSpPr/>
          <p:nvPr/>
        </p:nvSpPr>
        <p:spPr>
          <a:xfrm>
            <a:off x="6492456" y="6148224"/>
            <a:ext cx="2419129" cy="135860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Sell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907FC42C-E805-4651-B779-FD1076F220A9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8911585" y="6827526"/>
            <a:ext cx="3489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AA27D9C0-25D8-40F2-B590-7AF73E5D5126}"/>
              </a:ext>
            </a:extLst>
          </p:cNvPr>
          <p:cNvCxnSpPr>
            <a:cxnSpLocks/>
            <a:stCxn id="45" idx="3"/>
            <a:endCxn id="115" idx="0"/>
          </p:cNvCxnSpPr>
          <p:nvPr/>
        </p:nvCxnSpPr>
        <p:spPr>
          <a:xfrm>
            <a:off x="7078527" y="4298989"/>
            <a:ext cx="623494" cy="18492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接點: 肘形 123">
            <a:extLst>
              <a:ext uri="{FF2B5EF4-FFF2-40B4-BE49-F238E27FC236}">
                <a16:creationId xmlns:a16="http://schemas.microsoft.com/office/drawing/2014/main" id="{B6CE9FF7-BC64-466D-B13E-C3C83D6ABCF9}"/>
              </a:ext>
            </a:extLst>
          </p:cNvPr>
          <p:cNvCxnSpPr>
            <a:cxnSpLocks/>
            <a:stCxn id="65" idx="1"/>
            <a:endCxn id="72" idx="1"/>
          </p:cNvCxnSpPr>
          <p:nvPr/>
        </p:nvCxnSpPr>
        <p:spPr>
          <a:xfrm rot="10800000" flipH="1" flipV="1">
            <a:off x="629315" y="2626448"/>
            <a:ext cx="391761" cy="1669717"/>
          </a:xfrm>
          <a:prstGeom prst="bentConnector3">
            <a:avLst>
              <a:gd name="adj1" fmla="val -583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3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71</Words>
  <Application>Microsoft Office PowerPoint</Application>
  <PresentationFormat>寬螢幕</PresentationFormat>
  <Paragraphs>63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M13518</dc:creator>
  <cp:lastModifiedBy>M13518</cp:lastModifiedBy>
  <cp:revision>7</cp:revision>
  <dcterms:created xsi:type="dcterms:W3CDTF">2022-04-17T16:30:03Z</dcterms:created>
  <dcterms:modified xsi:type="dcterms:W3CDTF">2022-04-17T17:22:03Z</dcterms:modified>
</cp:coreProperties>
</file>