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latin typeface="Impact" panose="020B0806030902050204" pitchFamily="34" charset="0"/>
              </a:rPr>
              <a:t>CLOCKTICK</a:t>
            </a:r>
            <a:endParaRPr lang="fr-FR" dirty="0">
              <a:latin typeface="Impact" panose="020B080603090205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Clock</a:t>
            </a:r>
            <a:r>
              <a:rPr lang="fr-F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fr-F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ticker</a:t>
            </a:r>
            <a:r>
              <a:rPr lang="fr-F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396136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Énoncé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603760"/>
            <a:ext cx="8915400" cy="3777622"/>
          </a:xfrm>
        </p:spPr>
        <p:txBody>
          <a:bodyPr/>
          <a:lstStyle/>
          <a:p>
            <a:r>
              <a:rPr lang="fr-FR" dirty="0"/>
              <a:t>É</a:t>
            </a:r>
            <a:r>
              <a:rPr lang="en-US" dirty="0" err="1" smtClean="0"/>
              <a:t>crire</a:t>
            </a:r>
            <a:r>
              <a:rPr lang="en-US" dirty="0" smtClean="0"/>
              <a:t> un </a:t>
            </a:r>
            <a:r>
              <a:rPr lang="en-US" dirty="0" err="1" smtClean="0"/>
              <a:t>serveur</a:t>
            </a:r>
            <a:r>
              <a:rPr lang="en-US" dirty="0" smtClean="0"/>
              <a:t> qui nous </a:t>
            </a:r>
            <a:r>
              <a:rPr lang="en-US" dirty="0" err="1" smtClean="0"/>
              <a:t>fournit</a:t>
            </a:r>
            <a:r>
              <a:rPr lang="en-US" dirty="0" smtClean="0"/>
              <a:t> </a:t>
            </a:r>
            <a:r>
              <a:rPr lang="en-US" dirty="0" err="1" smtClean="0"/>
              <a:t>l’heure</a:t>
            </a:r>
            <a:r>
              <a:rPr lang="en-US" dirty="0" smtClean="0"/>
              <a:t> </a:t>
            </a:r>
            <a:r>
              <a:rPr lang="en-US" dirty="0" err="1" smtClean="0"/>
              <a:t>actuelle</a:t>
            </a:r>
            <a:r>
              <a:rPr lang="en-US" dirty="0" smtClean="0"/>
              <a:t> (</a:t>
            </a:r>
            <a:r>
              <a:rPr lang="fr-FR" dirty="0" smtClean="0"/>
              <a:t>réduit </a:t>
            </a:r>
            <a:r>
              <a:rPr lang="fr-FR" dirty="0"/>
              <a:t>à la minute actuelle</a:t>
            </a:r>
            <a:r>
              <a:rPr lang="en-US" dirty="0" smtClean="0"/>
              <a:t>). </a:t>
            </a:r>
          </a:p>
          <a:p>
            <a:r>
              <a:rPr lang="fr-FR" dirty="0"/>
              <a:t>Cette réponse doit être accompagnée de l'instruction de mise en cache </a:t>
            </a:r>
            <a:r>
              <a:rPr lang="fr-FR" dirty="0" smtClean="0"/>
              <a:t>appropriée pour prévenir les clients de </a:t>
            </a:r>
            <a:r>
              <a:rPr lang="en-US" dirty="0" smtClean="0"/>
              <a:t>demander le </a:t>
            </a:r>
            <a:r>
              <a:rPr lang="en-US" dirty="0" err="1" smtClean="0"/>
              <a:t>même</a:t>
            </a:r>
            <a:r>
              <a:rPr lang="en-US" dirty="0" smtClean="0"/>
              <a:t> resultant </a:t>
            </a:r>
            <a:r>
              <a:rPr lang="en-US" dirty="0" err="1"/>
              <a:t>d</a:t>
            </a:r>
            <a:r>
              <a:rPr lang="en-US" dirty="0" err="1" smtClean="0"/>
              <a:t>urant</a:t>
            </a:r>
            <a:r>
              <a:rPr lang="en-US" dirty="0" smtClean="0"/>
              <a:t> la </a:t>
            </a:r>
            <a:r>
              <a:rPr lang="en-US" dirty="0" err="1" smtClean="0"/>
              <a:t>même</a:t>
            </a:r>
            <a:r>
              <a:rPr lang="en-US" dirty="0" smtClean="0"/>
              <a:t> minute.</a:t>
            </a:r>
          </a:p>
          <a:p>
            <a:r>
              <a:rPr lang="en-US" dirty="0" err="1" smtClean="0"/>
              <a:t>Supposons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 </a:t>
            </a:r>
            <a:r>
              <a:rPr lang="en-US" dirty="0" err="1" smtClean="0"/>
              <a:t>serveur</a:t>
            </a:r>
            <a:r>
              <a:rPr lang="en-US" dirty="0" smtClean="0"/>
              <a:t> </a:t>
            </a:r>
            <a:r>
              <a:rPr lang="en-US" dirty="0" err="1" smtClean="0"/>
              <a:t>reçoit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requête</a:t>
            </a:r>
            <a:r>
              <a:rPr lang="en-US" dirty="0" smtClean="0"/>
              <a:t> à </a:t>
            </a:r>
            <a:r>
              <a:rPr lang="en-US" dirty="0"/>
              <a:t>9:23:12</a:t>
            </a:r>
            <a:r>
              <a:rPr lang="en-US" dirty="0" smtClean="0"/>
              <a:t> </a:t>
            </a:r>
            <a:r>
              <a:rPr lang="en-US" dirty="0" err="1" smtClean="0"/>
              <a:t>alors</a:t>
            </a:r>
            <a:r>
              <a:rPr lang="en-US" dirty="0" smtClean="0"/>
              <a:t> la </a:t>
            </a:r>
            <a:r>
              <a:rPr lang="en-US" dirty="0" err="1" smtClean="0"/>
              <a:t>réponse</a:t>
            </a:r>
            <a:r>
              <a:rPr lang="en-US" dirty="0" smtClean="0"/>
              <a:t> sera 23 et </a:t>
            </a:r>
            <a:r>
              <a:rPr lang="en-US" dirty="0" err="1" smtClean="0"/>
              <a:t>cette</a:t>
            </a:r>
            <a:r>
              <a:rPr lang="en-US" dirty="0" smtClean="0"/>
              <a:t> </a:t>
            </a:r>
            <a:r>
              <a:rPr lang="en-US" dirty="0" err="1" smtClean="0"/>
              <a:t>réponse</a:t>
            </a:r>
            <a:r>
              <a:rPr lang="en-US" dirty="0" smtClean="0"/>
              <a:t> sera </a:t>
            </a:r>
            <a:r>
              <a:rPr lang="en-US" dirty="0" err="1" smtClean="0"/>
              <a:t>valide</a:t>
            </a:r>
            <a:r>
              <a:rPr lang="en-US" dirty="0" smtClean="0"/>
              <a:t> </a:t>
            </a:r>
            <a:r>
              <a:rPr lang="en-US" dirty="0" err="1" smtClean="0"/>
              <a:t>jusqu’a</a:t>
            </a:r>
            <a:r>
              <a:rPr lang="en-US" dirty="0" smtClean="0"/>
              <a:t> 9:24:00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157" y="4160757"/>
            <a:ext cx="39433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3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17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 rencontrées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415913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367</TotalTime>
  <Words>71</Words>
  <Application>Microsoft Office PowerPoint</Application>
  <PresentationFormat>Grand écran</PresentationFormat>
  <Paragraphs>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Century Gothic</vt:lpstr>
      <vt:lpstr>Ebrima</vt:lpstr>
      <vt:lpstr>Impact</vt:lpstr>
      <vt:lpstr>Wingdings 3</vt:lpstr>
      <vt:lpstr>Brin</vt:lpstr>
      <vt:lpstr>CLOCKTICK</vt:lpstr>
      <vt:lpstr>Énoncé</vt:lpstr>
      <vt:lpstr>Solution</vt:lpstr>
      <vt:lpstr>Difficultés rencontrées</vt:lpstr>
    </vt:vector>
  </TitlesOfParts>
  <Company>INSTA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CLOCKTICK</dc:title>
  <dc:creator>userinsta</dc:creator>
  <cp:lastModifiedBy>userinsta</cp:lastModifiedBy>
  <cp:revision>5</cp:revision>
  <dcterms:created xsi:type="dcterms:W3CDTF">2017-10-17T07:26:33Z</dcterms:created>
  <dcterms:modified xsi:type="dcterms:W3CDTF">2017-10-17T13:34:33Z</dcterms:modified>
</cp:coreProperties>
</file>