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9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76F0-499F-49F9-8E8B-A8D13998D1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9C57-87EF-4BD0-8289-7971D1DF0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5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BF269B-336D-7D38-73A5-244219891DEE}"/>
              </a:ext>
            </a:extLst>
          </p:cNvPr>
          <p:cNvSpPr/>
          <p:nvPr/>
        </p:nvSpPr>
        <p:spPr>
          <a:xfrm>
            <a:off x="5178910" y="1438022"/>
            <a:ext cx="1868556" cy="67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EFBC9-8506-6EE8-2CE7-ACFC2EF7D575}"/>
              </a:ext>
            </a:extLst>
          </p:cNvPr>
          <p:cNvSpPr/>
          <p:nvPr/>
        </p:nvSpPr>
        <p:spPr>
          <a:xfrm>
            <a:off x="4363412" y="3441168"/>
            <a:ext cx="1221890" cy="677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Deposit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C4EB9-B870-B786-4E3E-9BC9F24A9667}"/>
              </a:ext>
            </a:extLst>
          </p:cNvPr>
          <p:cNvSpPr/>
          <p:nvPr/>
        </p:nvSpPr>
        <p:spPr>
          <a:xfrm>
            <a:off x="1069494" y="3490553"/>
            <a:ext cx="1321281" cy="627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Page &amp; 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30930-63F0-B95D-333B-0188B917C6E5}"/>
              </a:ext>
            </a:extLst>
          </p:cNvPr>
          <p:cNvSpPr/>
          <p:nvPr/>
        </p:nvSpPr>
        <p:spPr>
          <a:xfrm>
            <a:off x="6065591" y="3441168"/>
            <a:ext cx="1541157" cy="677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Withdrawals Entry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02A45-CEE0-0B3F-58F4-62996C8ACAAA}"/>
              </a:ext>
            </a:extLst>
          </p:cNvPr>
          <p:cNvSpPr/>
          <p:nvPr/>
        </p:nvSpPr>
        <p:spPr>
          <a:xfrm>
            <a:off x="2668118" y="3444690"/>
            <a:ext cx="1403485" cy="67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E06EF3-74B1-F35D-833F-1DBE1069A4B3}"/>
              </a:ext>
            </a:extLst>
          </p:cNvPr>
          <p:cNvSpPr/>
          <p:nvPr/>
        </p:nvSpPr>
        <p:spPr>
          <a:xfrm>
            <a:off x="8120399" y="3441168"/>
            <a:ext cx="1179443" cy="677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803FA4-04F1-EDDC-153D-3AA0942D3E7C}"/>
              </a:ext>
            </a:extLst>
          </p:cNvPr>
          <p:cNvSpPr/>
          <p:nvPr/>
        </p:nvSpPr>
        <p:spPr>
          <a:xfrm>
            <a:off x="9703306" y="3441168"/>
            <a:ext cx="1419200" cy="677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326BD6-3982-72D2-8742-C4B0146A29E5}"/>
              </a:ext>
            </a:extLst>
          </p:cNvPr>
          <p:cNvCxnSpPr>
            <a:cxnSpLocks/>
          </p:cNvCxnSpPr>
          <p:nvPr/>
        </p:nvCxnSpPr>
        <p:spPr>
          <a:xfrm flipH="1">
            <a:off x="1730134" y="2782957"/>
            <a:ext cx="8682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FBD937-21B1-0BCC-1502-2763CDAF18DD}"/>
              </a:ext>
            </a:extLst>
          </p:cNvPr>
          <p:cNvCxnSpPr>
            <a:stCxn id="7" idx="2"/>
          </p:cNvCxnSpPr>
          <p:nvPr/>
        </p:nvCxnSpPr>
        <p:spPr>
          <a:xfrm>
            <a:off x="6113188" y="2111706"/>
            <a:ext cx="0" cy="69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E80BE7-E3D7-0A6C-5A41-9967B8D6C275}"/>
              </a:ext>
            </a:extLst>
          </p:cNvPr>
          <p:cNvCxnSpPr>
            <a:endCxn id="9" idx="0"/>
          </p:cNvCxnSpPr>
          <p:nvPr/>
        </p:nvCxnSpPr>
        <p:spPr>
          <a:xfrm>
            <a:off x="1730134" y="2782957"/>
            <a:ext cx="1" cy="70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313F30-52C2-12B3-1858-B964C4F875CB}"/>
              </a:ext>
            </a:extLst>
          </p:cNvPr>
          <p:cNvCxnSpPr/>
          <p:nvPr/>
        </p:nvCxnSpPr>
        <p:spPr>
          <a:xfrm>
            <a:off x="3325053" y="2782957"/>
            <a:ext cx="0" cy="65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B7B884-C6F0-A6CD-4A36-5672D14CFD35}"/>
              </a:ext>
            </a:extLst>
          </p:cNvPr>
          <p:cNvCxnSpPr>
            <a:endCxn id="8" idx="0"/>
          </p:cNvCxnSpPr>
          <p:nvPr/>
        </p:nvCxnSpPr>
        <p:spPr>
          <a:xfrm>
            <a:off x="4974357" y="2782957"/>
            <a:ext cx="0" cy="65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967500-E567-8188-C757-802FF373D7E8}"/>
              </a:ext>
            </a:extLst>
          </p:cNvPr>
          <p:cNvCxnSpPr>
            <a:endCxn id="10" idx="0"/>
          </p:cNvCxnSpPr>
          <p:nvPr/>
        </p:nvCxnSpPr>
        <p:spPr>
          <a:xfrm>
            <a:off x="6836169" y="2782957"/>
            <a:ext cx="1" cy="65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47CCC8-7E22-A9D8-6D7C-9C4C53B48D60}"/>
              </a:ext>
            </a:extLst>
          </p:cNvPr>
          <p:cNvCxnSpPr>
            <a:endCxn id="12" idx="0"/>
          </p:cNvCxnSpPr>
          <p:nvPr/>
        </p:nvCxnSpPr>
        <p:spPr>
          <a:xfrm>
            <a:off x="8710120" y="2782957"/>
            <a:ext cx="1" cy="65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F68A2E-A568-74C0-7876-CDF009DD3BCF}"/>
              </a:ext>
            </a:extLst>
          </p:cNvPr>
          <p:cNvCxnSpPr>
            <a:endCxn id="13" idx="0"/>
          </p:cNvCxnSpPr>
          <p:nvPr/>
        </p:nvCxnSpPr>
        <p:spPr>
          <a:xfrm>
            <a:off x="10412906" y="2809462"/>
            <a:ext cx="0" cy="631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9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68871-B020-0572-9069-AB625D58D8DB}"/>
              </a:ext>
            </a:extLst>
          </p:cNvPr>
          <p:cNvSpPr txBox="1"/>
          <p:nvPr/>
        </p:nvSpPr>
        <p:spPr>
          <a:xfrm>
            <a:off x="3286539" y="278296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Banking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4994A-EEFC-61C7-8CFF-C23B5918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50" y="607872"/>
            <a:ext cx="6769640" cy="59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1</cp:revision>
  <dcterms:created xsi:type="dcterms:W3CDTF">2023-02-06T04:37:56Z</dcterms:created>
  <dcterms:modified xsi:type="dcterms:W3CDTF">2023-02-06T08:21:54Z</dcterms:modified>
</cp:coreProperties>
</file>