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6" r:id="rId16"/>
    <p:sldId id="257" r:id="rId17"/>
    <p:sldId id="25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C5257-11FD-99A7-E45E-587ADADD6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A5DB3C-D277-28FA-D801-A87263369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A2D7B-7816-A937-1A58-C1AEDB8A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958EC-C3CF-0C4A-F84F-7507465E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72AD6-1A3D-6940-99B7-4CEBB7A9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89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85C7F-5B72-4A51-3F5B-5C1AC6A8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621A0-D5CA-4E40-8741-B7D1F5A0B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B1137-BB94-A46F-7F5E-B7755EFD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88D2F2-5E10-B8A7-05B0-B18272C0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9BC024-A61B-6B94-6A9F-A626E22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26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8D143C-2CCE-D93A-E7AD-E01A2CE2E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8A5146-B4D8-45EB-FCCD-7562C026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020355-1608-A5D8-513E-BEE17814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80729-E52E-81E4-96D9-1827D7DA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7FC1D-8585-976F-21B0-1B4E1863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5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0859F-294E-15C9-060D-67626708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D1FAD-7C3E-9549-4AC6-72E79508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CE55E8-1AFC-E10E-138F-EC7C754C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BB9B41-F748-5312-76B7-6E3F19B4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3E387-A54F-FA82-6766-5CB4A6FD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8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42B1C-4766-7995-5801-8776009D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07793F-103A-3F55-8325-33A655E5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97C16C-71C3-B4BA-74BD-1AEFB0FE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1756-A4C2-D920-29B2-C54C849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34CA2-269E-78E6-2615-773D38EB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08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FD14C-812F-6103-118A-C08001A6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8B7A4-7695-ADB6-7B21-20355DE0D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0226D2-D5A6-CACE-CF8F-525C02CF3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60B91A-9932-099C-7778-F29E448E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E41F6E-C768-390C-4D50-AE9C9BE4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9DC798-602D-C784-54E6-FCD8CD26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6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80CCF-4541-3059-0691-AAAAD410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44CD92-62E5-4581-6859-A99F713C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F57735-C6C7-E86F-85C2-C88A1BFC5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7E549E-9F73-D2A8-EEAD-4250E3065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4ED5AD-CC7C-E3EE-E872-379025B3D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837089-6455-DF26-2D4A-9076A1C8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E6B0B8-A670-7061-0D3B-5CBA554B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8B4241-6F1E-07E5-112B-BCC5F89E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91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DA3FB-68DD-1E57-3E58-288353C1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25350A-ED93-5F25-258E-AB32E942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5C6E48-FFD7-C59C-A403-755E89C6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F95B07-9EF9-4FDF-D515-B5ADDDE2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95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7E160E-82A5-7E82-D645-8E9C12CC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FCBF68-4521-8461-86F6-0DB96B22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F4D56-1C33-4794-BBDF-3B4560BD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3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AEC68-BFB8-D864-B73E-5410612D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7E555-CBAF-087F-DB85-C06F23D5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342B27-E261-E309-7597-A7CCBED0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5C218-902D-E103-1B87-F6DA9A80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1D41F0-B900-9361-B236-41807248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758CAA-2559-5C3A-A3AD-955A5ACD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98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4560E-2D19-1A4F-6809-3964CF87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005229-344E-8EEE-CA54-049669663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4B30FB-AACF-24BD-745A-225AC5CEA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7A47B7-31FB-6207-4FCF-6CFBA3BC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EAB6DB-8FF3-281B-ACE0-6EFFAFB2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81A6D0-08DA-1065-C869-FD79DD86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145FE6-CCAD-0700-5668-C9FC2737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FFDE84-A71E-A6BF-194A-71524B1F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1EEE2F-66E4-B92B-D736-8C7A91133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73394-F77F-4F7B-80E4-EE31DC267062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31EF2A-1BF0-48A2-07C5-28386FA12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F8C9AB-B116-5E9B-A7B6-60C3CF164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824A6-EE91-468E-AEC2-56921D792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1FB2A-103B-B3B7-BBE0-480EE4BD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685"/>
            <a:ext cx="10515600" cy="494463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箱型圖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各平台測驗成績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有在平台做測驗的大考成績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散點圖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觀看時間圖與成績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觀看次數圖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文氏圖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268288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各平台使用者人數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24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D7BAB-4872-F071-44DE-EDCE994A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946BD-E61B-BE4F-3359-D13399B8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散點圖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與成績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31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8AD47-B182-5A16-1AC1-8EAD9B298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39D94-DB83-6665-75F2-71D39390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國語文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F3250A-317D-E793-1CC2-4C3D2F072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51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6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19E21-08A5-FB34-EC66-2D72FEFE3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68962-6589-A319-8CCD-36546F00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B3925B-FB33-DF4C-F754-E870B0E84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51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6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41FCD-29BA-4A86-FB5F-031DC36FB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5A95B-646A-4B7F-DFA6-6D15E119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32A6F3-E05D-F65A-6AF6-BECD34C7C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51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26588-9372-3C52-3C49-46AFB514A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E7CFB-F5EA-52FE-9637-00B06A81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文氏圖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各平台使用者人數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69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BE5035D0-E542-5E8D-EB20-C776EF99BD76}"/>
              </a:ext>
            </a:extLst>
          </p:cNvPr>
          <p:cNvGrpSpPr>
            <a:grpSpLocks noChangeAspect="1"/>
          </p:cNvGrpSpPr>
          <p:nvPr/>
        </p:nvGrpSpPr>
        <p:grpSpPr>
          <a:xfrm>
            <a:off x="4478767" y="649466"/>
            <a:ext cx="4812251" cy="4269885"/>
            <a:chOff x="3051589" y="727710"/>
            <a:chExt cx="6088823" cy="540258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2134C88-BB63-CC5E-2999-91B9909CBFCF}"/>
                </a:ext>
              </a:extLst>
            </p:cNvPr>
            <p:cNvGrpSpPr/>
            <p:nvPr/>
          </p:nvGrpSpPr>
          <p:grpSpPr>
            <a:xfrm>
              <a:off x="3051589" y="727710"/>
              <a:ext cx="6088823" cy="5402580"/>
              <a:chOff x="2267835" y="1498350"/>
              <a:chExt cx="6088823" cy="5402580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AEC015E4-8D4E-888A-19C6-3EC0BC278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9676" y="3335790"/>
                <a:ext cx="3565140" cy="356514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28575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FE46C22F-8B19-D680-B47B-8890108E38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7835" y="1498350"/>
                <a:ext cx="3565140" cy="356514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28575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B48D7B7-02A3-1D91-223E-5C57DA477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1518" y="1498350"/>
                <a:ext cx="3565140" cy="356514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28575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BA41381-C7EB-80C0-1A0C-9F943F8502E3}"/>
                </a:ext>
              </a:extLst>
            </p:cNvPr>
            <p:cNvSpPr txBox="1"/>
            <p:nvPr/>
          </p:nvSpPr>
          <p:spPr>
            <a:xfrm>
              <a:off x="4324128" y="1696307"/>
              <a:ext cx="758700" cy="8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9C7945E-0CCC-E461-281A-90B5D1491952}"/>
                </a:ext>
              </a:extLst>
            </p:cNvPr>
            <p:cNvSpPr txBox="1"/>
            <p:nvPr/>
          </p:nvSpPr>
          <p:spPr>
            <a:xfrm>
              <a:off x="6603463" y="3186427"/>
              <a:ext cx="940338" cy="8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</a:rPr>
                <a:t>0</a:t>
              </a:r>
              <a:endParaRPr lang="zh-TW" altLang="en-US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A2996B4-DE34-DDEE-92C8-AED7F12C7B3C}"/>
                </a:ext>
              </a:extLst>
            </p:cNvPr>
            <p:cNvSpPr txBox="1"/>
            <p:nvPr/>
          </p:nvSpPr>
          <p:spPr>
            <a:xfrm>
              <a:off x="5636122" y="4494393"/>
              <a:ext cx="919758" cy="8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</a:rPr>
                <a:t>12</a:t>
              </a:r>
              <a:endParaRPr lang="zh-TW" altLang="en-US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FB1090-4A71-8C75-CA5F-30212C4E3A3D}"/>
                </a:ext>
              </a:extLst>
            </p:cNvPr>
            <p:cNvSpPr txBox="1"/>
            <p:nvPr/>
          </p:nvSpPr>
          <p:spPr>
            <a:xfrm>
              <a:off x="5565789" y="2618253"/>
              <a:ext cx="1060422" cy="8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</a:rPr>
                <a:t>11</a:t>
              </a:r>
              <a:endParaRPr lang="zh-TW" altLang="en-US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54D9310-45D5-57DC-112F-91FC6744E8C6}"/>
                </a:ext>
              </a:extLst>
            </p:cNvPr>
            <p:cNvSpPr txBox="1"/>
            <p:nvPr/>
          </p:nvSpPr>
          <p:spPr>
            <a:xfrm>
              <a:off x="4381500" y="3186427"/>
              <a:ext cx="1714500" cy="8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</a:rPr>
                <a:t>1</a:t>
              </a:r>
              <a:endParaRPr lang="zh-TW" altLang="en-US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09BB772-6D3C-3043-F09A-39AB9051491C}"/>
                </a:ext>
              </a:extLst>
            </p:cNvPr>
            <p:cNvSpPr txBox="1"/>
            <p:nvPr/>
          </p:nvSpPr>
          <p:spPr>
            <a:xfrm>
              <a:off x="5614291" y="1696307"/>
              <a:ext cx="963420" cy="8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endPara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C2D3E2E-DB25-45B0-3DAD-9CB1AB8F0E4E}"/>
                </a:ext>
              </a:extLst>
            </p:cNvPr>
            <p:cNvSpPr txBox="1"/>
            <p:nvPr/>
          </p:nvSpPr>
          <p:spPr>
            <a:xfrm>
              <a:off x="7241414" y="1696307"/>
              <a:ext cx="1084829" cy="8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6F1857-BEBC-5FB3-A554-D17BCB2BF8FE}"/>
              </a:ext>
            </a:extLst>
          </p:cNvPr>
          <p:cNvSpPr txBox="1"/>
          <p:nvPr/>
        </p:nvSpPr>
        <p:spPr>
          <a:xfrm>
            <a:off x="2214021" y="1414989"/>
            <a:ext cx="2402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測驗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dp1_prac_ma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079CD44-82F3-E765-F33C-E5D33091AE95}"/>
              </a:ext>
            </a:extLst>
          </p:cNvPr>
          <p:cNvSpPr txBox="1"/>
          <p:nvPr/>
        </p:nvSpPr>
        <p:spPr>
          <a:xfrm>
            <a:off x="9446060" y="1414989"/>
            <a:ext cx="2620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影片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dp1_review_ma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55C0E05-00A0-FABA-D629-A21F16ADBAAA}"/>
              </a:ext>
            </a:extLst>
          </p:cNvPr>
          <p:cNvSpPr txBox="1"/>
          <p:nvPr/>
        </p:nvSpPr>
        <p:spPr>
          <a:xfrm>
            <a:off x="5683484" y="5206513"/>
            <a:ext cx="2402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測驗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dp3_prac_ma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D80B26-81E0-39DD-E29C-6C776B4BB915}"/>
              </a:ext>
            </a:extLst>
          </p:cNvPr>
          <p:cNvSpPr txBox="1"/>
          <p:nvPr/>
        </p:nvSpPr>
        <p:spPr>
          <a:xfrm>
            <a:off x="678415" y="303438"/>
            <a:ext cx="220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</a:t>
            </a:r>
          </a:p>
        </p:txBody>
      </p:sp>
    </p:spTree>
    <p:extLst>
      <p:ext uri="{BB962C8B-B14F-4D97-AF65-F5344CB8AC3E}">
        <p14:creationId xmlns:p14="http://schemas.microsoft.com/office/powerpoint/2010/main" val="360490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4D5F6-DC8D-B6CC-5B91-2F81E21D4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B048DFE4-5AF9-39F3-46CE-8F17674653B2}"/>
              </a:ext>
            </a:extLst>
          </p:cNvPr>
          <p:cNvGrpSpPr>
            <a:grpSpLocks noChangeAspect="1"/>
          </p:cNvGrpSpPr>
          <p:nvPr/>
        </p:nvGrpSpPr>
        <p:grpSpPr>
          <a:xfrm>
            <a:off x="4478767" y="649464"/>
            <a:ext cx="4812251" cy="4269885"/>
            <a:chOff x="3051589" y="727710"/>
            <a:chExt cx="6088823" cy="540258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8677848-6C8E-24DF-A412-95A068BE1479}"/>
                </a:ext>
              </a:extLst>
            </p:cNvPr>
            <p:cNvGrpSpPr/>
            <p:nvPr/>
          </p:nvGrpSpPr>
          <p:grpSpPr>
            <a:xfrm>
              <a:off x="3051589" y="727710"/>
              <a:ext cx="6088823" cy="5402580"/>
              <a:chOff x="2267835" y="1498350"/>
              <a:chExt cx="6088823" cy="5402580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FA241A02-CBAC-B2E6-C357-075EED9066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9676" y="3335790"/>
                <a:ext cx="3565140" cy="356514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28575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778E95D1-70F6-C3AE-A3ED-FD3F403597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7835" y="1498350"/>
                <a:ext cx="3565140" cy="356514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28575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BFC31E8F-762E-FA1C-0691-140402D848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1518" y="1498350"/>
                <a:ext cx="3565140" cy="356514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28575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F6C8869-BE57-C4EA-1EC7-1CE05DCA5115}"/>
                </a:ext>
              </a:extLst>
            </p:cNvPr>
            <p:cNvSpPr txBox="1"/>
            <p:nvPr/>
          </p:nvSpPr>
          <p:spPr>
            <a:xfrm>
              <a:off x="4324129" y="1696307"/>
              <a:ext cx="75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C962C16-B02D-C672-2945-E6B3BC629D1B}"/>
                </a:ext>
              </a:extLst>
            </p:cNvPr>
            <p:cNvSpPr txBox="1"/>
            <p:nvPr/>
          </p:nvSpPr>
          <p:spPr>
            <a:xfrm>
              <a:off x="6603462" y="3186427"/>
              <a:ext cx="9403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</a:rPr>
                <a:t>2</a:t>
              </a:r>
              <a:endParaRPr lang="zh-TW" altLang="en-US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83B039-3159-6023-8400-ACDA93EA4ADA}"/>
                </a:ext>
              </a:extLst>
            </p:cNvPr>
            <p:cNvSpPr txBox="1"/>
            <p:nvPr/>
          </p:nvSpPr>
          <p:spPr>
            <a:xfrm>
              <a:off x="5636121" y="4494393"/>
              <a:ext cx="919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</a:rPr>
                <a:t>12</a:t>
              </a:r>
              <a:endParaRPr lang="zh-TW" altLang="en-US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331B236-82FC-F89B-6D38-5AFE53FAB121}"/>
                </a:ext>
              </a:extLst>
            </p:cNvPr>
            <p:cNvSpPr txBox="1"/>
            <p:nvPr/>
          </p:nvSpPr>
          <p:spPr>
            <a:xfrm>
              <a:off x="5565789" y="2618253"/>
              <a:ext cx="1060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</a:rPr>
                <a:t>1</a:t>
              </a:r>
              <a:endParaRPr lang="zh-TW" altLang="en-US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4507B11-74E4-152E-8923-603D26B9E595}"/>
                </a:ext>
              </a:extLst>
            </p:cNvPr>
            <p:cNvSpPr txBox="1"/>
            <p:nvPr/>
          </p:nvSpPr>
          <p:spPr>
            <a:xfrm>
              <a:off x="4381500" y="3186427"/>
              <a:ext cx="1714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</a:rPr>
                <a:t>27</a:t>
              </a:r>
              <a:endParaRPr lang="zh-TW" altLang="en-US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492E4D1-881C-52ED-0748-FFB470E7B7D2}"/>
                </a:ext>
              </a:extLst>
            </p:cNvPr>
            <p:cNvSpPr txBox="1"/>
            <p:nvPr/>
          </p:nvSpPr>
          <p:spPr>
            <a:xfrm>
              <a:off x="5614290" y="1696307"/>
              <a:ext cx="9634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56C29D4-3CD7-F613-73C8-C35D81C63FAF}"/>
                </a:ext>
              </a:extLst>
            </p:cNvPr>
            <p:cNvSpPr txBox="1"/>
            <p:nvPr/>
          </p:nvSpPr>
          <p:spPr>
            <a:xfrm>
              <a:off x="7241415" y="1696307"/>
              <a:ext cx="10848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5AB2FD-FDB6-50E1-6ABC-B84576B41805}"/>
              </a:ext>
            </a:extLst>
          </p:cNvPr>
          <p:cNvSpPr txBox="1"/>
          <p:nvPr/>
        </p:nvSpPr>
        <p:spPr>
          <a:xfrm>
            <a:off x="2214021" y="1414987"/>
            <a:ext cx="2402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測驗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dp1_prac_ch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B3BA39C-FEC7-2233-B432-926A8FD05D89}"/>
              </a:ext>
            </a:extLst>
          </p:cNvPr>
          <p:cNvSpPr txBox="1"/>
          <p:nvPr/>
        </p:nvSpPr>
        <p:spPr>
          <a:xfrm>
            <a:off x="9446060" y="1414987"/>
            <a:ext cx="2402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影片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dp1_review_ch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7AC4522-32A3-C592-64B0-D1FB694E4E6B}"/>
              </a:ext>
            </a:extLst>
          </p:cNvPr>
          <p:cNvSpPr txBox="1"/>
          <p:nvPr/>
        </p:nvSpPr>
        <p:spPr>
          <a:xfrm>
            <a:off x="5683484" y="5206511"/>
            <a:ext cx="2402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測驗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dp2_prac_ch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841BA44-1E42-FAAA-F9B3-396BE122F06F}"/>
              </a:ext>
            </a:extLst>
          </p:cNvPr>
          <p:cNvSpPr txBox="1"/>
          <p:nvPr/>
        </p:nvSpPr>
        <p:spPr>
          <a:xfrm>
            <a:off x="678415" y="303438"/>
            <a:ext cx="220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國語</a:t>
            </a:r>
          </a:p>
        </p:txBody>
      </p:sp>
    </p:spTree>
    <p:extLst>
      <p:ext uri="{BB962C8B-B14F-4D97-AF65-F5344CB8AC3E}">
        <p14:creationId xmlns:p14="http://schemas.microsoft.com/office/powerpoint/2010/main" val="414867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C6418-25F7-9167-C7A8-68A2A2455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7A21DDC9-39C8-A3EC-6A45-605EA6C3E0C4}"/>
              </a:ext>
            </a:extLst>
          </p:cNvPr>
          <p:cNvSpPr txBox="1"/>
          <p:nvPr/>
        </p:nvSpPr>
        <p:spPr>
          <a:xfrm>
            <a:off x="678415" y="303438"/>
            <a:ext cx="220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523EFE-52BC-BD23-79EE-7EEE96A45ACB}"/>
              </a:ext>
            </a:extLst>
          </p:cNvPr>
          <p:cNvSpPr txBox="1"/>
          <p:nvPr/>
        </p:nvSpPr>
        <p:spPr>
          <a:xfrm>
            <a:off x="5662826" y="4111244"/>
            <a:ext cx="83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0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D7D606-8B8D-86C9-2F87-D8FF500609D6}"/>
              </a:ext>
            </a:extLst>
          </p:cNvPr>
          <p:cNvSpPr txBox="1"/>
          <p:nvPr/>
        </p:nvSpPr>
        <p:spPr>
          <a:xfrm>
            <a:off x="5141287" y="4658727"/>
            <a:ext cx="76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832A4B4-D457-690A-ECE9-08C29D13184A}"/>
              </a:ext>
            </a:extLst>
          </p:cNvPr>
          <p:cNvSpPr txBox="1"/>
          <p:nvPr/>
        </p:nvSpPr>
        <p:spPr>
          <a:xfrm>
            <a:off x="6783388" y="4301744"/>
            <a:ext cx="85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C26063-0291-59E0-F429-96EF0E163155}"/>
              </a:ext>
            </a:extLst>
          </p:cNvPr>
          <p:cNvSpPr txBox="1"/>
          <p:nvPr/>
        </p:nvSpPr>
        <p:spPr>
          <a:xfrm>
            <a:off x="1802831" y="1769580"/>
            <a:ext cx="2402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測驗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dp1_prac_en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B78D9BF-FD82-2A75-DFDA-BD27AF50722B}"/>
              </a:ext>
            </a:extLst>
          </p:cNvPr>
          <p:cNvSpPr txBox="1"/>
          <p:nvPr/>
        </p:nvSpPr>
        <p:spPr>
          <a:xfrm>
            <a:off x="1802831" y="5221133"/>
            <a:ext cx="2402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測驗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dp2_prac_en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13E223F-6F31-9A53-8E2F-214DDC104696}"/>
              </a:ext>
            </a:extLst>
          </p:cNvPr>
          <p:cNvSpPr txBox="1"/>
          <p:nvPr/>
        </p:nvSpPr>
        <p:spPr>
          <a:xfrm>
            <a:off x="7986354" y="5221133"/>
            <a:ext cx="2402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測驗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dp3_prac_en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5A99CD6-050D-61C9-1F0A-09BDD773C9ED}"/>
              </a:ext>
            </a:extLst>
          </p:cNvPr>
          <p:cNvSpPr txBox="1"/>
          <p:nvPr/>
        </p:nvSpPr>
        <p:spPr>
          <a:xfrm>
            <a:off x="7986354" y="1769580"/>
            <a:ext cx="2402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影片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dp1_review_en</a:t>
            </a:r>
          </a:p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D3A2D25-41F2-A764-6677-C102A53A6917}"/>
              </a:ext>
            </a:extLst>
          </p:cNvPr>
          <p:cNvSpPr txBox="1"/>
          <p:nvPr/>
        </p:nvSpPr>
        <p:spPr>
          <a:xfrm>
            <a:off x="6147555" y="4658727"/>
            <a:ext cx="76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6EC331F-0D78-5205-42A0-5D6672F4FC48}"/>
              </a:ext>
            </a:extLst>
          </p:cNvPr>
          <p:cNvSpPr txBox="1"/>
          <p:nvPr/>
        </p:nvSpPr>
        <p:spPr>
          <a:xfrm>
            <a:off x="6933066" y="2981385"/>
            <a:ext cx="83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0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5758B318-B752-B7B2-3842-30B252DF945A}"/>
              </a:ext>
            </a:extLst>
          </p:cNvPr>
          <p:cNvGrpSpPr/>
          <p:nvPr/>
        </p:nvGrpSpPr>
        <p:grpSpPr>
          <a:xfrm>
            <a:off x="3801526" y="1434724"/>
            <a:ext cx="5256363" cy="5546373"/>
            <a:chOff x="3846000" y="248470"/>
            <a:chExt cx="5256363" cy="5546373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335FADF-855E-18A2-74E3-E6D9C06D6E3F}"/>
                </a:ext>
              </a:extLst>
            </p:cNvPr>
            <p:cNvGrpSpPr/>
            <p:nvPr/>
          </p:nvGrpSpPr>
          <p:grpSpPr>
            <a:xfrm>
              <a:off x="3846000" y="248470"/>
              <a:ext cx="4500000" cy="4500000"/>
              <a:chOff x="3937528" y="830868"/>
              <a:chExt cx="4500000" cy="4500000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B38273D-2CDB-2024-2EA0-742DC1EE1ED5}"/>
                  </a:ext>
                </a:extLst>
              </p:cNvPr>
              <p:cNvSpPr>
                <a:spLocks/>
              </p:cNvSpPr>
              <p:nvPr/>
            </p:nvSpPr>
            <p:spPr>
              <a:xfrm rot="18900000">
                <a:off x="3937528" y="2090868"/>
                <a:ext cx="4500000" cy="19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28575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B722415C-6317-BE83-FFA6-0B18E5982DAF}"/>
                  </a:ext>
                </a:extLst>
              </p:cNvPr>
              <p:cNvSpPr>
                <a:spLocks/>
              </p:cNvSpPr>
              <p:nvPr/>
            </p:nvSpPr>
            <p:spPr>
              <a:xfrm rot="2700000">
                <a:off x="3937528" y="2090868"/>
                <a:ext cx="4500000" cy="19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28575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F4FDAE4-44B9-7ADF-0B26-175939A82621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85215" y="2374843"/>
              <a:ext cx="4320000" cy="252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28575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E4755A66-2952-A957-BB1C-F3C373BE8F81}"/>
                </a:ext>
              </a:extLst>
            </p:cNvPr>
            <p:cNvSpPr>
              <a:spLocks/>
            </p:cNvSpPr>
            <p:nvPr/>
          </p:nvSpPr>
          <p:spPr>
            <a:xfrm rot="18900000">
              <a:off x="4782363" y="2374844"/>
              <a:ext cx="4320000" cy="252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28575">
                  <a:solidFill>
                    <a:schemeClr val="tx1"/>
                  </a:solidFill>
                </a:ln>
                <a:noFill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E044540-51B0-BAED-93EE-9771F0E619D9}"/>
              </a:ext>
            </a:extLst>
          </p:cNvPr>
          <p:cNvSpPr txBox="1"/>
          <p:nvPr/>
        </p:nvSpPr>
        <p:spPr>
          <a:xfrm>
            <a:off x="5404354" y="5341599"/>
            <a:ext cx="135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1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043A6B-E97E-EA7A-1F2B-652DD9C4809A}"/>
              </a:ext>
            </a:extLst>
          </p:cNvPr>
          <p:cNvSpPr txBox="1"/>
          <p:nvPr/>
        </p:nvSpPr>
        <p:spPr>
          <a:xfrm>
            <a:off x="6286245" y="3454179"/>
            <a:ext cx="83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3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08F4164-98B5-C83C-2C8D-8DD583349F4F}"/>
              </a:ext>
            </a:extLst>
          </p:cNvPr>
          <p:cNvSpPr txBox="1"/>
          <p:nvPr/>
        </p:nvSpPr>
        <p:spPr>
          <a:xfrm>
            <a:off x="7686820" y="3454179"/>
            <a:ext cx="83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7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5FCD6F1-24C2-D887-4B3E-C9A1AE04D480}"/>
              </a:ext>
            </a:extLst>
          </p:cNvPr>
          <p:cNvSpPr txBox="1"/>
          <p:nvPr/>
        </p:nvSpPr>
        <p:spPr>
          <a:xfrm>
            <a:off x="4904292" y="3454179"/>
            <a:ext cx="83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0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FC40F0C-E425-60B8-B067-AB053E41C68A}"/>
              </a:ext>
            </a:extLst>
          </p:cNvPr>
          <p:cNvSpPr txBox="1"/>
          <p:nvPr/>
        </p:nvSpPr>
        <p:spPr>
          <a:xfrm>
            <a:off x="4044407" y="2981385"/>
            <a:ext cx="135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1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4CCAC01-B04C-5E60-A8AD-4D66B9FCB507}"/>
              </a:ext>
            </a:extLst>
          </p:cNvPr>
          <p:cNvSpPr txBox="1"/>
          <p:nvPr/>
        </p:nvSpPr>
        <p:spPr>
          <a:xfrm>
            <a:off x="4163678" y="4301744"/>
            <a:ext cx="135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1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3338838-81E5-E40A-67D5-BCD348C43480}"/>
              </a:ext>
            </a:extLst>
          </p:cNvPr>
          <p:cNvSpPr txBox="1"/>
          <p:nvPr/>
        </p:nvSpPr>
        <p:spPr>
          <a:xfrm>
            <a:off x="3299113" y="3454179"/>
            <a:ext cx="135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12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F4E7DE5-75B5-5366-5648-A93B2C870A66}"/>
              </a:ext>
            </a:extLst>
          </p:cNvPr>
          <p:cNvSpPr txBox="1"/>
          <p:nvPr/>
        </p:nvSpPr>
        <p:spPr>
          <a:xfrm>
            <a:off x="5404354" y="2791355"/>
            <a:ext cx="135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2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65E7B40-6822-F307-65A8-489622FB93EF}"/>
              </a:ext>
            </a:extLst>
          </p:cNvPr>
          <p:cNvSpPr txBox="1"/>
          <p:nvPr/>
        </p:nvSpPr>
        <p:spPr>
          <a:xfrm>
            <a:off x="4304156" y="2160563"/>
            <a:ext cx="135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1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9D38C8B-9AB3-2610-86B7-A8B2216F1FA1}"/>
              </a:ext>
            </a:extLst>
          </p:cNvPr>
          <p:cNvSpPr txBox="1"/>
          <p:nvPr/>
        </p:nvSpPr>
        <p:spPr>
          <a:xfrm>
            <a:off x="6435054" y="2160563"/>
            <a:ext cx="135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</a:rPr>
              <a:t>1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7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355B9-B7FF-7E75-22FC-1D104ED6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箱型圖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各平台測驗成績</a:t>
            </a:r>
          </a:p>
        </p:txBody>
      </p:sp>
    </p:spTree>
    <p:extLst>
      <p:ext uri="{BB962C8B-B14F-4D97-AF65-F5344CB8AC3E}">
        <p14:creationId xmlns:p14="http://schemas.microsoft.com/office/powerpoint/2010/main" val="126508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906B7-B959-26A6-55A5-2236B63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E9FDB4-DBD2-2BD0-FB20-626E7B4C2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51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94F3-6F65-E17A-B911-EBCD2F93F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DCAEC-F06E-8241-7EE9-96E5B663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CB5590-83EE-E011-40D6-A4B809A6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51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9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83B2C-CA60-6C90-88AB-44EEBA757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4AA68-5B69-4278-4435-67D052E5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F1A940-B1A5-6E03-E320-D6E682F0C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51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7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A69CC-B1F4-0631-D020-38A9149FF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F1840-C74E-28A0-9F63-C0C14E2B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箱型圖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有在平台做測驗的大考成績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73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4484-399A-50DD-DC54-86AA6A1FD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3050C-6492-83F5-EED6-780EA590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國語文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0A2D20-FDD4-DF04-57F8-F4D7B334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51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4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17526-7030-1AC9-E78A-6C5B18797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61B9A-D5E2-BAC2-DC05-6710370C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46A583-6EE9-5346-064F-D236B569C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51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BAEDE-1E2C-05C8-5348-4C9136C66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F0EB7-FA41-327D-FCC9-73F9D850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43E73F-319D-A751-2CDE-93BECDDB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51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9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216</Words>
  <Application>Microsoft Office PowerPoint</Application>
  <PresentationFormat>寬螢幕</PresentationFormat>
  <Paragraphs>79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箱型圖-各平台測驗成績</vt:lpstr>
      <vt:lpstr>平台1</vt:lpstr>
      <vt:lpstr>平台2</vt:lpstr>
      <vt:lpstr>平台3</vt:lpstr>
      <vt:lpstr>箱型圖-有在平台做測驗的大考成績</vt:lpstr>
      <vt:lpstr>國語文</vt:lpstr>
      <vt:lpstr>英語</vt:lpstr>
      <vt:lpstr>數學</vt:lpstr>
      <vt:lpstr>散點圖 成績-觀看時間與成績-觀看次數圖</vt:lpstr>
      <vt:lpstr>國語文</vt:lpstr>
      <vt:lpstr>英語</vt:lpstr>
      <vt:lpstr>數學</vt:lpstr>
      <vt:lpstr>文氏圖-各平台使用者人數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佳欣 吳</dc:creator>
  <cp:lastModifiedBy>佳欣 吳</cp:lastModifiedBy>
  <cp:revision>26</cp:revision>
  <dcterms:created xsi:type="dcterms:W3CDTF">2024-10-31T02:30:20Z</dcterms:created>
  <dcterms:modified xsi:type="dcterms:W3CDTF">2024-10-31T06:16:50Z</dcterms:modified>
</cp:coreProperties>
</file>