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64" r:id="rId4"/>
    <p:sldId id="270" r:id="rId5"/>
    <p:sldId id="301" r:id="rId6"/>
    <p:sldId id="266" r:id="rId7"/>
    <p:sldId id="288" r:id="rId8"/>
    <p:sldId id="293" r:id="rId9"/>
    <p:sldId id="294" r:id="rId10"/>
    <p:sldId id="295" r:id="rId11"/>
    <p:sldId id="265" r:id="rId12"/>
    <p:sldId id="280" r:id="rId13"/>
    <p:sldId id="292" r:id="rId14"/>
    <p:sldId id="282" r:id="rId15"/>
    <p:sldId id="283" r:id="rId16"/>
    <p:sldId id="290" r:id="rId17"/>
    <p:sldId id="285" r:id="rId18"/>
    <p:sldId id="296" r:id="rId19"/>
    <p:sldId id="297" r:id="rId20"/>
    <p:sldId id="298" r:id="rId21"/>
    <p:sldId id="291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81A"/>
    <a:srgbClr val="FFFFFF"/>
    <a:srgbClr val="DEEBF7"/>
    <a:srgbClr val="BC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4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1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8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4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76BC-DE1C-40EA-9092-03F603F4CEF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4C43-1FD1-46E6-B32E-379DFC6D7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7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9.jpg"/><Relationship Id="rId7" Type="http://schemas.openxmlformats.org/officeDocument/2006/relationships/image" Target="../media/image1.jpg"/><Relationship Id="rId12" Type="http://schemas.openxmlformats.org/officeDocument/2006/relationships/image" Target="../media/image3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11" Type="http://schemas.openxmlformats.org/officeDocument/2006/relationships/image" Target="../media/image36.jpg"/><Relationship Id="rId5" Type="http://schemas.openxmlformats.org/officeDocument/2006/relationships/image" Target="../media/image31.jpg"/><Relationship Id="rId10" Type="http://schemas.openxmlformats.org/officeDocument/2006/relationships/image" Target="../media/image35.jpg"/><Relationship Id="rId4" Type="http://schemas.openxmlformats.org/officeDocument/2006/relationships/image" Target="../media/image30.jpg"/><Relationship Id="rId9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jpg"/><Relationship Id="rId7" Type="http://schemas.openxmlformats.org/officeDocument/2006/relationships/image" Target="../media/image4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9.png"/><Relationship Id="rId3" Type="http://schemas.openxmlformats.org/officeDocument/2006/relationships/image" Target="../media/image30.jpg"/><Relationship Id="rId7" Type="http://schemas.openxmlformats.org/officeDocument/2006/relationships/image" Target="../media/image6.jpg"/><Relationship Id="rId12" Type="http://schemas.openxmlformats.org/officeDocument/2006/relationships/image" Target="../media/image38.png"/><Relationship Id="rId17" Type="http://schemas.openxmlformats.org/officeDocument/2006/relationships/image" Target="../media/image41.png"/><Relationship Id="rId2" Type="http://schemas.openxmlformats.org/officeDocument/2006/relationships/image" Target="../media/image29.jpg"/><Relationship Id="rId1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11" Type="http://schemas.openxmlformats.org/officeDocument/2006/relationships/image" Target="../media/image15.jpg"/><Relationship Id="rId5" Type="http://schemas.openxmlformats.org/officeDocument/2006/relationships/image" Target="../media/image32.jpg"/><Relationship Id="rId15" Type="http://schemas.openxmlformats.org/officeDocument/2006/relationships/image" Target="../media/image40.png"/><Relationship Id="rId10" Type="http://schemas.openxmlformats.org/officeDocument/2006/relationships/image" Target="../media/image44.jpg"/><Relationship Id="rId4" Type="http://schemas.openxmlformats.org/officeDocument/2006/relationships/image" Target="../media/image31.jpg"/><Relationship Id="rId9" Type="http://schemas.openxmlformats.org/officeDocument/2006/relationships/image" Target="../media/image43.png"/><Relationship Id="rId1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jpg"/><Relationship Id="rId7" Type="http://schemas.openxmlformats.org/officeDocument/2006/relationships/image" Target="../media/image4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mDwSt--ueE" TargetMode="External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soundjay.com/free-music-7.html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youtu.be/7ac6KzrKNaM" TargetMode="External"/><Relationship Id="rId5" Type="http://schemas.openxmlformats.org/officeDocument/2006/relationships/hyperlink" Target="https://www.youtube.com/watch?v=5HQNdve5SR0&amp;list=PLyrrhz0LjbCKn82y_sDTywdIsbVmqCb4K&amp;index=153" TargetMode="External"/><Relationship Id="rId4" Type="http://schemas.openxmlformats.org/officeDocument/2006/relationships/hyperlink" Target="https://www.youtube.com/watch?v=mcB_m6J2n3E" TargetMode="Externa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136181" y="1140128"/>
            <a:ext cx="3769474" cy="2583781"/>
            <a:chOff x="6858000" y="380831"/>
            <a:chExt cx="4842588" cy="3319346"/>
          </a:xfrm>
        </p:grpSpPr>
        <p:sp>
          <p:nvSpPr>
            <p:cNvPr id="4" name="직사각형 3"/>
            <p:cNvSpPr/>
            <p:nvPr/>
          </p:nvSpPr>
          <p:spPr>
            <a:xfrm>
              <a:off x="6860592" y="411609"/>
              <a:ext cx="4839996" cy="3288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4"/>
            <a:stretch/>
          </p:blipFill>
          <p:spPr>
            <a:xfrm rot="5400000">
              <a:off x="7635010" y="-365400"/>
              <a:ext cx="3288567" cy="4842588"/>
            </a:xfrm>
            <a:prstGeom prst="rect">
              <a:avLst/>
            </a:prstGeom>
          </p:spPr>
        </p:pic>
        <p:sp>
          <p:nvSpPr>
            <p:cNvPr id="8" name="하트 7"/>
            <p:cNvSpPr/>
            <p:nvPr/>
          </p:nvSpPr>
          <p:spPr>
            <a:xfrm>
              <a:off x="10046071" y="1046010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하트 16"/>
            <p:cNvSpPr/>
            <p:nvPr/>
          </p:nvSpPr>
          <p:spPr>
            <a:xfrm>
              <a:off x="10363829" y="1046010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하트 20"/>
            <p:cNvSpPr/>
            <p:nvPr/>
          </p:nvSpPr>
          <p:spPr>
            <a:xfrm>
              <a:off x="10681588" y="1046010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66978" y="380831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17</a:t>
              </a:r>
              <a:endParaRPr lang="ko-KR" altLang="en-US" sz="40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841">
              <a:off x="9796683" y="1716079"/>
              <a:ext cx="1429935" cy="162716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245" y="1572333"/>
              <a:ext cx="568403" cy="50126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841">
              <a:off x="7445945" y="1716079"/>
              <a:ext cx="1429935" cy="162716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8136179" y="3989863"/>
            <a:ext cx="3769475" cy="2583781"/>
            <a:chOff x="6858001" y="3689109"/>
            <a:chExt cx="4842588" cy="3319346"/>
          </a:xfrm>
        </p:grpSpPr>
        <p:sp>
          <p:nvSpPr>
            <p:cNvPr id="19" name="직사각형 18"/>
            <p:cNvSpPr/>
            <p:nvPr/>
          </p:nvSpPr>
          <p:spPr>
            <a:xfrm>
              <a:off x="6860593" y="3719887"/>
              <a:ext cx="4839996" cy="3288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4"/>
            <a:stretch/>
          </p:blipFill>
          <p:spPr>
            <a:xfrm rot="5400000">
              <a:off x="7635011" y="2942878"/>
              <a:ext cx="3288567" cy="4842588"/>
            </a:xfrm>
            <a:prstGeom prst="rect">
              <a:avLst/>
            </a:prstGeom>
          </p:spPr>
        </p:pic>
        <p:sp>
          <p:nvSpPr>
            <p:cNvPr id="23" name="하트 22"/>
            <p:cNvSpPr/>
            <p:nvPr/>
          </p:nvSpPr>
          <p:spPr>
            <a:xfrm>
              <a:off x="10046072" y="4354288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하트 23"/>
            <p:cNvSpPr/>
            <p:nvPr/>
          </p:nvSpPr>
          <p:spPr>
            <a:xfrm>
              <a:off x="10363830" y="4354288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하트 27"/>
            <p:cNvSpPr/>
            <p:nvPr/>
          </p:nvSpPr>
          <p:spPr>
            <a:xfrm>
              <a:off x="10681589" y="4354288"/>
              <a:ext cx="261344" cy="315682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66979" y="3689109"/>
              <a:ext cx="91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17</a:t>
              </a:r>
              <a:endParaRPr lang="ko-KR" altLang="en-US" sz="4000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841">
              <a:off x="9796684" y="5024357"/>
              <a:ext cx="1429935" cy="1627168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781">
              <a:off x="7485128" y="4269134"/>
              <a:ext cx="1800476" cy="241016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245" y="4812348"/>
              <a:ext cx="568403" cy="50126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8079832" y="1230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휴먼편지체" panose="02030504000101010101" pitchFamily="18" charset="-127"/>
                <a:ea typeface="펜흘림" panose="02030603000101010101" pitchFamily="18" charset="-127"/>
              </a:rPr>
              <a:t>둥둥탁</a:t>
            </a:r>
            <a:endParaRPr lang="ko-KR" altLang="en-US" b="1" dirty="0">
              <a:latin typeface="휴먼편지체" panose="02030504000101010101" pitchFamily="18" charset="-127"/>
              <a:ea typeface="펜흘림" panose="02030603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9832" y="4080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휴먼편지체" panose="02030504000101010101" pitchFamily="18" charset="-127"/>
                <a:ea typeface="펜흘림" panose="02030603000101010101" pitchFamily="18" charset="-127"/>
              </a:rPr>
              <a:t>둥둥탁</a:t>
            </a:r>
            <a:endParaRPr lang="ko-KR" altLang="en-US" b="1" dirty="0">
              <a:latin typeface="휴먼편지체" panose="02030504000101010101" pitchFamily="18" charset="-127"/>
              <a:ea typeface="펜흘림" panose="02030603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16" y="2737728"/>
            <a:ext cx="1267863" cy="12678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916" y="5590137"/>
            <a:ext cx="1267863" cy="126786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flipH="1">
            <a:off x="9712908" y="2812780"/>
            <a:ext cx="559668" cy="46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10834181" y="5667872"/>
            <a:ext cx="548630" cy="46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게임 개요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85713"/>
              </p:ext>
            </p:extLst>
          </p:nvPr>
        </p:nvGraphicFramePr>
        <p:xfrm>
          <a:off x="300366" y="1057750"/>
          <a:ext cx="7616765" cy="559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둥둥탁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가제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캐주얼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Android. iOS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 err="1"/>
                        <a:t>스와이프</a:t>
                      </a:r>
                      <a:r>
                        <a:rPr lang="ko-KR" altLang="en-US" sz="1100" dirty="0"/>
                        <a:t> 방식의 간단한 조작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박자에 맞춰 </a:t>
                      </a:r>
                      <a:r>
                        <a:rPr lang="ko-KR" altLang="en-US" sz="1100" dirty="0" err="1"/>
                        <a:t>리듬감있게</a:t>
                      </a:r>
                      <a:r>
                        <a:rPr lang="ko-KR" altLang="en-US" sz="1100" dirty="0"/>
                        <a:t>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스와이프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리듬감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참조게임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후르츠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닌자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리듬 세상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만져라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그래픽 </a:t>
                      </a:r>
                      <a:r>
                        <a:rPr lang="ko-KR" altLang="en-US" sz="1100" dirty="0" err="1"/>
                        <a:t>컨셉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종이공책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낙서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 </a:t>
                      </a:r>
                      <a:r>
                        <a:rPr lang="ko-KR" altLang="en-US" sz="1100" dirty="0"/>
                        <a:t>오른쪽에 플레이어의 캐릭터 나오고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왼쪽에 플레이어와 똑같이 생긴 캐릭터</a:t>
                      </a:r>
                      <a:endParaRPr lang="en-US" altLang="ko-KR" sz="1100" dirty="0"/>
                    </a:p>
                    <a:p>
                      <a:r>
                        <a:rPr lang="ko-KR" altLang="en-US" sz="1100" baseline="0" dirty="0"/>
                        <a:t>   </a:t>
                      </a:r>
                      <a:r>
                        <a:rPr lang="ko-KR" altLang="en-US" sz="1100" dirty="0"/>
                        <a:t>또는 한 군데에서 두 군데가 다른 캐릭터가 랜덤 등장합니다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 </a:t>
                      </a:r>
                      <a:r>
                        <a:rPr lang="ko-KR" altLang="en-US" sz="1100" dirty="0"/>
                        <a:t>왼쪽에 나온 캐릭터가 플레이어와 같다면 오른쪽에 플레이어의 캐릭터를 터치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클릭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후</a:t>
                      </a:r>
                      <a:endParaRPr lang="en-US" altLang="ko-KR" sz="1100" dirty="0"/>
                    </a:p>
                    <a:p>
                      <a:r>
                        <a:rPr lang="ko-KR" altLang="en-US" sz="1100" baseline="0" dirty="0"/>
                        <a:t>   </a:t>
                      </a:r>
                      <a:r>
                        <a:rPr lang="ko-KR" altLang="en-US" sz="1100" dirty="0"/>
                        <a:t>왼쪽으로 밀어 랜덤 등장한 캐릭터와 일치시킵니다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왼쪽에 나온 캐릭터가 플레이어와 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두 군데가 다른 캐릭터면 오른쪽에 플레이어의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   캐릭터를 터치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클릭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후 오른쪽으로 밀어 화면 밖으로 보내버립니다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4. </a:t>
                      </a:r>
                      <a:r>
                        <a:rPr lang="ko-KR" altLang="en-US" sz="1100" dirty="0"/>
                        <a:t>한 판에 총 세 번의 기회가 주어집니다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5. </a:t>
                      </a:r>
                      <a:r>
                        <a:rPr lang="ko-KR" altLang="en-US" sz="1100" dirty="0"/>
                        <a:t>박자에 맞춰서 캐릭터를 밀어야 합니다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6. </a:t>
                      </a:r>
                      <a:r>
                        <a:rPr lang="ko-KR" altLang="en-US" sz="1100" dirty="0"/>
                        <a:t>성공 횟수에 따라 점수가 올라갑니다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7. </a:t>
                      </a:r>
                      <a:r>
                        <a:rPr lang="ko-KR" altLang="en-US" sz="1100" dirty="0"/>
                        <a:t>도움을 주는 돋보기 요정이 있습니다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58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플레이 방식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미래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388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〮 운석이 날아오는 쪽을 터치하여 운석을 부수면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971307" y="2152312"/>
            <a:ext cx="857494" cy="912619"/>
          </a:xfrm>
          <a:prstGeom prst="rect">
            <a:avLst/>
          </a:prstGeom>
        </p:spPr>
      </p:pic>
      <p:sp>
        <p:nvSpPr>
          <p:cNvPr id="4" name="원통 3"/>
          <p:cNvSpPr/>
          <p:nvPr/>
        </p:nvSpPr>
        <p:spPr>
          <a:xfrm>
            <a:off x="2647463" y="3183131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 rot="1800000">
            <a:off x="3014559" y="3192248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 26"/>
          <p:cNvSpPr/>
          <p:nvPr/>
        </p:nvSpPr>
        <p:spPr>
          <a:xfrm rot="19800000">
            <a:off x="2280368" y="3192246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6546" r="68146" b="72062"/>
          <a:stretch/>
        </p:blipFill>
        <p:spPr>
          <a:xfrm rot="5400000">
            <a:off x="2215976" y="3476368"/>
            <a:ext cx="988542" cy="79907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2291019" y="1513953"/>
            <a:ext cx="644038" cy="68544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3564916" y="1950193"/>
            <a:ext cx="737057" cy="78444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686386" y="2308413"/>
            <a:ext cx="45719" cy="4777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9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718" y="1902941"/>
            <a:ext cx="114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양재블럭체" panose="02020603020101020101" pitchFamily="18" charset="-127"/>
                <a:ea typeface="양재블럭체" panose="02020603020101020101" pitchFamily="18" charset="-127"/>
              </a:rPr>
              <a:t>둥둥탁</a:t>
            </a:r>
            <a:endParaRPr lang="ko-KR" altLang="en-US" sz="2400" dirty="0">
              <a:latin typeface="양재블럭체" panose="02020603020101020101" pitchFamily="18" charset="-127"/>
              <a:ea typeface="양재블럭체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84946" y="2010461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520" y="351127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634" y="159467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09800" y="1945333"/>
            <a:ext cx="969621" cy="3768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1738"/>
              </p:ext>
            </p:extLst>
          </p:nvPr>
        </p:nvGraphicFramePr>
        <p:xfrm>
          <a:off x="5666115" y="2433375"/>
          <a:ext cx="5741773" cy="1122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설명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/>
                        <a:t>둥둥탁이</a:t>
                      </a:r>
                      <a:r>
                        <a:rPr lang="ko-KR" altLang="en-US" sz="1100" dirty="0"/>
                        <a:t> 적혀있는 게임 제목을 이미지로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아무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스테이지 선택화면</a:t>
                      </a:r>
                      <a:r>
                        <a:rPr lang="ko-KR" altLang="en-US" sz="1100" baseline="0" dirty="0"/>
                        <a:t>으로 이동합니다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아무 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설명 텍스트를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2995" y="4597141"/>
            <a:ext cx="5321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게임 실행 시 표시되는 게임제목이다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1-1. </a:t>
            </a:r>
            <a:r>
              <a:rPr lang="ko-KR" altLang="en-US" sz="1000" dirty="0"/>
              <a:t>화면 중앙 상단에 게임제목이 표시된다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클릭 시 스테이지 선택화면으로 이동하는 버튼이다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2-1. </a:t>
            </a:r>
            <a:r>
              <a:rPr lang="ko-KR" altLang="en-US" sz="1000" dirty="0"/>
              <a:t>오른쪽 하단부터 종이를 넘기는 듯한 모션으로 다음 화면으로 넘어간다</a:t>
            </a:r>
            <a:r>
              <a:rPr lang="en-US" altLang="ko-KR" sz="1000" dirty="0"/>
              <a:t>. [4</a:t>
            </a:r>
            <a:r>
              <a:rPr lang="ko-KR" altLang="en-US" sz="1000" dirty="0"/>
              <a:t>번 참고</a:t>
            </a:r>
            <a:r>
              <a:rPr lang="en-US" altLang="ko-KR" sz="1000" dirty="0"/>
              <a:t>]</a:t>
            </a:r>
          </a:p>
          <a:p>
            <a:endParaRPr lang="en-US" altLang="ko-KR" sz="1000" dirty="0"/>
          </a:p>
          <a:p>
            <a:r>
              <a:rPr lang="en-US" altLang="ko-KR" sz="1200" dirty="0"/>
              <a:t>3. ‘</a:t>
            </a:r>
            <a:r>
              <a:rPr lang="ko-KR" altLang="en-US" sz="1200" dirty="0"/>
              <a:t>아무 곳이나 눌러 주세요</a:t>
            </a:r>
            <a:r>
              <a:rPr lang="en-US" altLang="ko-KR" sz="1200" dirty="0"/>
              <a:t>’</a:t>
            </a:r>
            <a:r>
              <a:rPr lang="ko-KR" altLang="en-US" sz="1200" dirty="0"/>
              <a:t>를 출력하는 텍스트이다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3-1. </a:t>
            </a:r>
            <a:r>
              <a:rPr lang="ko-KR" altLang="en-US" sz="1000" dirty="0"/>
              <a:t>화면 중앙 하단에 텍스트가 표시된다</a:t>
            </a:r>
            <a:r>
              <a:rPr lang="en-US" altLang="ko-KR" sz="1000" dirty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429" y="4697254"/>
            <a:ext cx="2231197" cy="1847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832917" y="3467574"/>
            <a:ext cx="1754661" cy="333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아무 곳이나 눌러 주세요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1847" y="1499285"/>
            <a:ext cx="4876801" cy="29903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66798" y="469725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0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679067" y="2787289"/>
            <a:ext cx="6351373" cy="1702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9471" y="4673347"/>
            <a:ext cx="6194853" cy="2040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7718" y="1902941"/>
            <a:ext cx="114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양재블럭체" panose="02020603020101020101" pitchFamily="18" charset="-127"/>
                <a:ea typeface="양재블럭체" panose="02020603020101020101" pitchFamily="18" charset="-127"/>
              </a:rPr>
              <a:t>둥둥탁</a:t>
            </a:r>
            <a:endParaRPr lang="ko-KR" altLang="en-US" sz="2400" dirty="0">
              <a:latin typeface="양재블럭체" panose="02020603020101020101" pitchFamily="18" charset="-127"/>
              <a:ea typeface="양재블럭체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2917" y="3467576"/>
            <a:ext cx="1754661" cy="333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아무 곳이나 눌러 주세요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디자인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32859" r="7658" b="34167"/>
          <a:stretch/>
        </p:blipFill>
        <p:spPr>
          <a:xfrm>
            <a:off x="5879675" y="3049653"/>
            <a:ext cx="1772939" cy="1120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t="5185" r="3825" b="5626"/>
          <a:stretch/>
        </p:blipFill>
        <p:spPr>
          <a:xfrm>
            <a:off x="10226372" y="2937103"/>
            <a:ext cx="1699700" cy="13737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6000" r="8321" b="11901"/>
          <a:stretch/>
        </p:blipFill>
        <p:spPr>
          <a:xfrm>
            <a:off x="8183033" y="2945339"/>
            <a:ext cx="1416010" cy="13746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5164"/>
          <a:stretch/>
        </p:blipFill>
        <p:spPr>
          <a:xfrm>
            <a:off x="2503381" y="4743052"/>
            <a:ext cx="1723550" cy="18885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/>
          <a:stretch/>
        </p:blipFill>
        <p:spPr>
          <a:xfrm>
            <a:off x="493119" y="4749329"/>
            <a:ext cx="1706613" cy="18885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95" y="4737304"/>
            <a:ext cx="1618383" cy="18942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79066" y="2752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01654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10700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1815" y="4655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17106" y="4673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46685" y="46662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120346" y="4020065"/>
            <a:ext cx="0" cy="65328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3"/>
          </p:cNvCxnSpPr>
          <p:nvPr/>
        </p:nvCxnSpPr>
        <p:spPr>
          <a:xfrm>
            <a:off x="3587578" y="3634392"/>
            <a:ext cx="209148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130378" y="2133773"/>
            <a:ext cx="254868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679067" y="943190"/>
            <a:ext cx="6351373" cy="176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연필로 쓴 것 같은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/>
                </a:solidFill>
              </a:rPr>
              <a:t>레트로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6312" r="1719" b="17091"/>
          <a:stretch/>
        </p:blipFill>
        <p:spPr>
          <a:xfrm>
            <a:off x="7505603" y="1017111"/>
            <a:ext cx="2767514" cy="163534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t="13503" r="10917" b="14303"/>
          <a:stretch/>
        </p:blipFill>
        <p:spPr>
          <a:xfrm>
            <a:off x="6563072" y="5203031"/>
            <a:ext cx="2323070" cy="162285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36" y="1015542"/>
            <a:ext cx="1638485" cy="163848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20568" r="5367" b="20889"/>
          <a:stretch/>
        </p:blipFill>
        <p:spPr>
          <a:xfrm>
            <a:off x="8631822" y="4346705"/>
            <a:ext cx="2669060" cy="175465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9414" r="7010" b="28635"/>
          <a:stretch/>
        </p:blipFill>
        <p:spPr>
          <a:xfrm>
            <a:off x="9412966" y="5845582"/>
            <a:ext cx="2496065" cy="9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스토리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666115" y="2433375"/>
          <a:ext cx="5741773" cy="1122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설명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/>
                        <a:t>둥둥탁이</a:t>
                      </a:r>
                      <a:r>
                        <a:rPr lang="ko-KR" altLang="en-US" sz="1100" dirty="0"/>
                        <a:t> 적혀있는 게임 제목을 이미지로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아무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스테이지 선택화면</a:t>
                      </a:r>
                      <a:r>
                        <a:rPr lang="ko-KR" altLang="en-US" sz="1100" baseline="0" dirty="0"/>
                        <a:t>으로 이동합니다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아무 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설명 텍스트를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2995" y="4597141"/>
            <a:ext cx="53216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게임 실행 시 표시되는 게임제목이다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1-1. </a:t>
            </a:r>
            <a:r>
              <a:rPr lang="ko-KR" altLang="en-US" sz="1000" dirty="0"/>
              <a:t>화면 중앙 상단에 게임제목이 표시된다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클릭 시 스테이지 선택화면으로 이동하는 버튼이다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2-1. </a:t>
            </a:r>
            <a:r>
              <a:rPr lang="ko-KR" altLang="en-US" sz="1000" dirty="0"/>
              <a:t>오른쪽 하단부터 종이를 넘기는 듯한 모션으로 다음 화면으로 넘어간다</a:t>
            </a:r>
            <a:r>
              <a:rPr lang="en-US" altLang="ko-KR" sz="1000" dirty="0"/>
              <a:t>. [4</a:t>
            </a:r>
            <a:r>
              <a:rPr lang="ko-KR" altLang="en-US" sz="1000" dirty="0"/>
              <a:t>번 참고</a:t>
            </a:r>
            <a:r>
              <a:rPr lang="en-US" altLang="ko-KR" sz="1000" dirty="0"/>
              <a:t>]</a:t>
            </a:r>
          </a:p>
          <a:p>
            <a:endParaRPr lang="en-US" altLang="ko-KR" sz="1000" dirty="0"/>
          </a:p>
          <a:p>
            <a:r>
              <a:rPr lang="en-US" altLang="ko-KR" sz="1200" dirty="0"/>
              <a:t>3. ‘</a:t>
            </a:r>
            <a:r>
              <a:rPr lang="ko-KR" altLang="en-US" sz="1200" dirty="0"/>
              <a:t>아무 곳이나 눌러 주세요</a:t>
            </a:r>
            <a:r>
              <a:rPr lang="en-US" altLang="ko-KR" sz="1200" dirty="0"/>
              <a:t>’</a:t>
            </a:r>
            <a:r>
              <a:rPr lang="ko-KR" altLang="en-US" sz="1200" dirty="0"/>
              <a:t>를 나타내는 텍스트이다</a:t>
            </a:r>
            <a:r>
              <a:rPr lang="en-US" altLang="ko-KR" sz="1200" dirty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429" y="4697254"/>
            <a:ext cx="2231197" cy="18478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966798" y="469725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1848" y="1499287"/>
            <a:ext cx="4876800" cy="2990335"/>
            <a:chOff x="493498" y="2123759"/>
            <a:chExt cx="4072324" cy="22654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6"/>
            <a:stretch/>
          </p:blipFill>
          <p:spPr>
            <a:xfrm>
              <a:off x="493498" y="2123759"/>
              <a:ext cx="4072324" cy="226540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85" t="39969" r="7546" b="10631"/>
            <a:stretch/>
          </p:blipFill>
          <p:spPr>
            <a:xfrm>
              <a:off x="3173796" y="3139449"/>
              <a:ext cx="1391642" cy="1249715"/>
            </a:xfrm>
            <a:prstGeom prst="rect">
              <a:avLst/>
            </a:prstGeom>
          </p:spPr>
        </p:pic>
        <p:sp>
          <p:nvSpPr>
            <p:cNvPr id="16" name="사각형 설명선 15"/>
            <p:cNvSpPr/>
            <p:nvPr/>
          </p:nvSpPr>
          <p:spPr>
            <a:xfrm>
              <a:off x="700172" y="2390729"/>
              <a:ext cx="2266950" cy="1676400"/>
            </a:xfrm>
            <a:prstGeom prst="wedgeRectCallout">
              <a:avLst>
                <a:gd name="adj1" fmla="val 62014"/>
                <a:gd name="adj2" fmla="val -44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02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3038386" y="2168938"/>
            <a:ext cx="428368" cy="8649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4042719" y="2168938"/>
            <a:ext cx="527222" cy="8649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964697" y="2168937"/>
            <a:ext cx="387178" cy="8649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953398" y="2168937"/>
            <a:ext cx="362464" cy="8732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5120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고대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747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중세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940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16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미래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460900" y="2327076"/>
            <a:ext cx="1584616" cy="1009668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16498"/>
              </p:ext>
            </p:extLst>
          </p:nvPr>
        </p:nvGraphicFramePr>
        <p:xfrm>
          <a:off x="5666115" y="1793295"/>
          <a:ext cx="5741773" cy="240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설명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스테이지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컨셉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해당 스테이지가 선택 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스테이지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각 스테이지의 이름을 텍스트로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동그라미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스테이지 선택을 알기 위한 빨간 동그라미를 이미지로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선택한 스테이지의 인 게임화면으로 이동한다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게임이 종료된다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사운드 설정 창이 실행된다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65936" y="2100801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6096" y="207622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715" y="3129608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3168" y="2100801"/>
            <a:ext cx="552764" cy="10094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1903" y="3144742"/>
            <a:ext cx="552764" cy="3348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33328" y="2076227"/>
            <a:ext cx="821456" cy="14847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32917" y="3974939"/>
            <a:ext cx="1754661" cy="33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32916" y="3980250"/>
            <a:ext cx="1754662" cy="32832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81451" y="397493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995" y="4597141"/>
            <a:ext cx="5321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각 스테이지의 대표 </a:t>
            </a:r>
            <a:r>
              <a:rPr lang="ko-KR" altLang="en-US" sz="1200" dirty="0" err="1"/>
              <a:t>컨셉을</a:t>
            </a:r>
            <a:r>
              <a:rPr lang="ko-KR" altLang="en-US" sz="1200" dirty="0"/>
              <a:t> 나타내는 이미지이다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1-1. </a:t>
            </a:r>
            <a:r>
              <a:rPr lang="ko-KR" altLang="en-US" sz="1000" dirty="0"/>
              <a:t>총 </a:t>
            </a:r>
            <a:r>
              <a:rPr lang="en-US" altLang="ko-KR" sz="1000" dirty="0"/>
              <a:t>4</a:t>
            </a:r>
            <a:r>
              <a:rPr lang="ko-KR" altLang="en-US" sz="1000" dirty="0"/>
              <a:t>개로 왼쪽부터 고대</a:t>
            </a:r>
            <a:r>
              <a:rPr lang="en-US" altLang="ko-KR" sz="1000" dirty="0"/>
              <a:t>, </a:t>
            </a:r>
            <a:r>
              <a:rPr lang="ko-KR" altLang="en-US" sz="1000" dirty="0"/>
              <a:t>중세</a:t>
            </a:r>
            <a:r>
              <a:rPr lang="en-US" altLang="ko-KR" sz="1000" dirty="0"/>
              <a:t>, </a:t>
            </a:r>
            <a:r>
              <a:rPr lang="ko-KR" altLang="en-US" sz="1000" dirty="0"/>
              <a:t>현대</a:t>
            </a:r>
            <a:r>
              <a:rPr lang="en-US" altLang="ko-KR" sz="1000" dirty="0"/>
              <a:t>, </a:t>
            </a:r>
            <a:r>
              <a:rPr lang="ko-KR" altLang="en-US" sz="1000" dirty="0"/>
              <a:t>미래 순으로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각 스테이지의 이름을 출력하는 텍스트이다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2-1. </a:t>
            </a:r>
            <a:r>
              <a:rPr lang="ko-KR" altLang="en-US" sz="1000" dirty="0"/>
              <a:t>총 </a:t>
            </a:r>
            <a:r>
              <a:rPr lang="en-US" altLang="ko-KR" sz="1000" dirty="0"/>
              <a:t>4</a:t>
            </a:r>
            <a:r>
              <a:rPr lang="ko-KR" altLang="en-US" sz="1000" dirty="0"/>
              <a:t>개로 왼쪽부터 고대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중새</a:t>
            </a:r>
            <a:r>
              <a:rPr lang="en-US" altLang="ko-KR" sz="1000" dirty="0"/>
              <a:t>, </a:t>
            </a:r>
            <a:r>
              <a:rPr lang="ko-KR" altLang="en-US" sz="1000" dirty="0"/>
              <a:t>현대</a:t>
            </a:r>
            <a:r>
              <a:rPr lang="en-US" altLang="ko-KR" sz="1000" dirty="0"/>
              <a:t>, </a:t>
            </a:r>
            <a:r>
              <a:rPr lang="ko-KR" altLang="en-US" sz="1000" dirty="0"/>
              <a:t>미래 순으로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스테이지 선택을 알기 위한 빨간 동그라미 이미지이다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</a:t>
            </a:r>
            <a:r>
              <a:rPr lang="en-US" altLang="ko-KR" sz="1000" dirty="0"/>
              <a:t>3-1. </a:t>
            </a:r>
            <a:r>
              <a:rPr lang="ko-KR" altLang="en-US" sz="1000" dirty="0"/>
              <a:t>이미지와 텍스트 모두 들어간 크기이다</a:t>
            </a:r>
            <a:r>
              <a:rPr lang="en-US" altLang="ko-KR" sz="1000" dirty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클릭 시 선택한 스테이지의 인 게임 화면으로 이동하는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000" dirty="0"/>
              <a:t>   </a:t>
            </a:r>
            <a:r>
              <a:rPr lang="en-US" altLang="ko-KR" sz="1000" dirty="0"/>
              <a:t> 4-1. </a:t>
            </a:r>
            <a:r>
              <a:rPr lang="ko-KR" altLang="en-US" sz="1000" dirty="0"/>
              <a:t>오른쪽 하단부터 종이를 넘기는 듯한 모션으로 다음 화면으로 넘어간다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4-2. </a:t>
            </a:r>
            <a:r>
              <a:rPr lang="ko-KR" altLang="en-US" sz="1000" dirty="0"/>
              <a:t>화면 중앙 하단에 버튼이 표시된다</a:t>
            </a:r>
            <a:r>
              <a:rPr lang="en-US" altLang="ko-KR" sz="1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6889" y1="35111" x2="56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" y="1610220"/>
            <a:ext cx="302483" cy="3257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45159" y="1599327"/>
            <a:ext cx="386151" cy="3448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97856" y="1545736"/>
            <a:ext cx="386151" cy="3448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793" y="159932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7618" y="1570776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4638" y="4597141"/>
            <a:ext cx="532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클릭 시 게임이 종료되는 버튼이다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5-1. </a:t>
            </a:r>
            <a:r>
              <a:rPr lang="ko-KR" altLang="en-US" sz="1000" dirty="0"/>
              <a:t>화면이 </a:t>
            </a:r>
            <a:r>
              <a:rPr lang="en-US" altLang="ko-KR" sz="1000" dirty="0"/>
              <a:t>fade-out </a:t>
            </a:r>
            <a:r>
              <a:rPr lang="ko-KR" altLang="en-US" sz="1000" dirty="0"/>
              <a:t>되면서 종료된다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6. </a:t>
            </a:r>
            <a:r>
              <a:rPr lang="ko-KR" altLang="en-US" sz="1200" dirty="0"/>
              <a:t>클릭 시 사운드 설정 팝업 창이 실행되는 버튼이다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6-1. </a:t>
            </a:r>
            <a:r>
              <a:rPr lang="ko-KR" altLang="en-US" sz="1000" dirty="0"/>
              <a:t>화면 중앙에 나타난다</a:t>
            </a:r>
            <a:r>
              <a:rPr lang="en-US" altLang="ko-KR" sz="10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889" y1="33778" x2="32889" y2="33778"/>
                        <a14:foregroundMark x1="44444" y1="32000" x2="44444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25" y="1523621"/>
            <a:ext cx="389081" cy="3890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47" y="1327513"/>
            <a:ext cx="48464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5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디자인</a:t>
            </a:r>
            <a:endParaRPr lang="ko-KR" altLang="en-US" sz="3200" dirty="0"/>
          </a:p>
        </p:txBody>
      </p:sp>
      <p:sp>
        <p:nvSpPr>
          <p:cNvPr id="78" name="직사각형 77"/>
          <p:cNvSpPr/>
          <p:nvPr/>
        </p:nvSpPr>
        <p:spPr>
          <a:xfrm>
            <a:off x="5679067" y="2787289"/>
            <a:ext cx="6351373" cy="1702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89471" y="4673347"/>
            <a:ext cx="6194853" cy="2040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32859" r="7658" b="34167"/>
          <a:stretch/>
        </p:blipFill>
        <p:spPr>
          <a:xfrm>
            <a:off x="5879675" y="3049653"/>
            <a:ext cx="1772939" cy="112034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t="5185" r="3825" b="5626"/>
          <a:stretch/>
        </p:blipFill>
        <p:spPr>
          <a:xfrm>
            <a:off x="10226372" y="2937103"/>
            <a:ext cx="1699700" cy="1373778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16000" r="8321" b="11901"/>
          <a:stretch/>
        </p:blipFill>
        <p:spPr>
          <a:xfrm>
            <a:off x="8183033" y="2945339"/>
            <a:ext cx="1416010" cy="137463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5164"/>
          <a:stretch/>
        </p:blipFill>
        <p:spPr>
          <a:xfrm>
            <a:off x="2503381" y="4743052"/>
            <a:ext cx="1723550" cy="188852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/>
          <a:stretch/>
        </p:blipFill>
        <p:spPr>
          <a:xfrm>
            <a:off x="493119" y="4749329"/>
            <a:ext cx="1706613" cy="1888525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95" y="4737304"/>
            <a:ext cx="1618383" cy="1894273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679066" y="2752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801654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810700" y="2787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81815" y="4655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217106" y="4673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246685" y="46662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120346" y="4020065"/>
            <a:ext cx="0" cy="65328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679067" y="943190"/>
            <a:ext cx="6351373" cy="176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500" y="992194"/>
            <a:ext cx="1661537" cy="16615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78" y="1074485"/>
            <a:ext cx="2160126" cy="15290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5393" r="7793" b="11580"/>
          <a:stretch/>
        </p:blipFill>
        <p:spPr>
          <a:xfrm>
            <a:off x="10053133" y="985818"/>
            <a:ext cx="1729687" cy="166791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7A0BAB5-020B-4E8C-9DEF-AC16C04BC654}"/>
              </a:ext>
            </a:extLst>
          </p:cNvPr>
          <p:cNvGrpSpPr/>
          <p:nvPr/>
        </p:nvGrpSpPr>
        <p:grpSpPr>
          <a:xfrm>
            <a:off x="6985010" y="3678914"/>
            <a:ext cx="5407218" cy="2990336"/>
            <a:chOff x="271848" y="1499286"/>
            <a:chExt cx="5407218" cy="2990336"/>
          </a:xfrm>
        </p:grpSpPr>
        <p:sp>
          <p:nvSpPr>
            <p:cNvPr id="52" name="직사각형 51"/>
            <p:cNvSpPr/>
            <p:nvPr/>
          </p:nvSpPr>
          <p:spPr>
            <a:xfrm>
              <a:off x="271848" y="1499287"/>
              <a:ext cx="4876800" cy="29903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46"/>
            <a:stretch/>
          </p:blipFill>
          <p:spPr>
            <a:xfrm>
              <a:off x="271848" y="1499286"/>
              <a:ext cx="4876801" cy="2990335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19" t="4779" r="22447" b="73764"/>
            <a:stretch/>
          </p:blipFill>
          <p:spPr>
            <a:xfrm>
              <a:off x="3038386" y="2168938"/>
              <a:ext cx="428368" cy="86497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" t="73655" r="82493" b="2059"/>
            <a:stretch/>
          </p:blipFill>
          <p:spPr>
            <a:xfrm>
              <a:off x="4042719" y="2168938"/>
              <a:ext cx="527222" cy="864974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2" t="73085" r="70472" b="2156"/>
            <a:stretch/>
          </p:blipFill>
          <p:spPr>
            <a:xfrm>
              <a:off x="964697" y="2168937"/>
              <a:ext cx="387178" cy="86497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16" t="49516" r="50686" b="25490"/>
            <a:stretch/>
          </p:blipFill>
          <p:spPr>
            <a:xfrm>
              <a:off x="1953398" y="2168937"/>
              <a:ext cx="362464" cy="873211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35120" y="3110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ea typeface="문체부 쓰기 흘림체" panose="02030609000101010101" pitchFamily="17" charset="-127"/>
                </a:rPr>
                <a:t>고대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17474" y="3110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ea typeface="문체부 쓰기 흘림체" panose="02030609000101010101" pitchFamily="17" charset="-127"/>
                </a:rPr>
                <a:t>중세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29404" y="3110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ea typeface="문체부 쓰기 흘림체" panose="02030609000101010101" pitchFamily="17" charset="-127"/>
                </a:rPr>
                <a:t>현대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83164" y="3110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ea typeface="문체부 쓰기 흘림체" panose="02030609000101010101" pitchFamily="17" charset="-127"/>
                </a:rPr>
                <a:t>미래</a:t>
              </a: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62" t="7355" r="8102" b="64968"/>
            <a:stretch/>
          </p:blipFill>
          <p:spPr>
            <a:xfrm rot="17100000">
              <a:off x="2460900" y="2327076"/>
              <a:ext cx="1584616" cy="1009668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1832917" y="3974939"/>
              <a:ext cx="1754661" cy="3336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게임 시작</a:t>
              </a: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56889" y1="35111" x2="56889" y2="35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55" y="1610220"/>
              <a:ext cx="302483" cy="325718"/>
            </a:xfrm>
            <a:prstGeom prst="rect">
              <a:avLst/>
            </a:prstGeom>
          </p:spPr>
        </p:pic>
        <p:cxnSp>
          <p:nvCxnSpPr>
            <p:cNvPr id="93" name="직선 연결선 92"/>
            <p:cNvCxnSpPr/>
            <p:nvPr/>
          </p:nvCxnSpPr>
          <p:spPr>
            <a:xfrm>
              <a:off x="3575735" y="4141755"/>
              <a:ext cx="2091488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3365156" y="2133773"/>
              <a:ext cx="2313910" cy="3516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32889" y1="33778" x2="32889" y2="33778"/>
                          <a14:foregroundMark x1="44444" y1="32000" x2="44444" y2="3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925" y="1515421"/>
              <a:ext cx="389081" cy="389081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8" y="-261128"/>
            <a:ext cx="48464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0903"/>
              </p:ext>
            </p:extLst>
          </p:nvPr>
        </p:nvGraphicFramePr>
        <p:xfrm>
          <a:off x="5666115" y="2251757"/>
          <a:ext cx="5741773" cy="1402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설명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배경 </a:t>
                      </a:r>
                      <a:r>
                        <a:rPr lang="ko-KR" altLang="en-US" sz="1100" dirty="0" err="1"/>
                        <a:t>모달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모달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사운드 설정 창을 제외한 </a:t>
                      </a:r>
                      <a:r>
                        <a:rPr lang="ko-KR" altLang="en-US" sz="1100" dirty="0" err="1"/>
                        <a:t>뒷배경을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모달로</a:t>
                      </a:r>
                      <a:r>
                        <a:rPr lang="ko-KR" altLang="en-US" sz="1100" dirty="0"/>
                        <a:t> 처리한다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MUSIC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MUSIC</a:t>
                      </a:r>
                      <a:r>
                        <a:rPr lang="ko-KR" altLang="en-US" sz="1100" baseline="0" dirty="0"/>
                        <a:t>을 텍스트로 출력한 것이다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사운드종료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사운드 설정 창이 종료된다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ON/OFF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토글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스위치를 좌우로 움직여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상태를 조절한다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3038386" y="2168938"/>
            <a:ext cx="428368" cy="8649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4042719" y="2168938"/>
            <a:ext cx="527222" cy="86497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964697" y="2168937"/>
            <a:ext cx="387178" cy="86497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953398" y="2168937"/>
            <a:ext cx="362464" cy="8732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35120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고대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747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중세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940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3164" y="31102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미래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460900" y="2327076"/>
            <a:ext cx="1584616" cy="100966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832917" y="3974939"/>
            <a:ext cx="1754661" cy="333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6889" y1="35111" x2="56889" y2="3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5" y="1610220"/>
            <a:ext cx="302483" cy="32571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2889" y1="33778" x2="32889" y2="33778"/>
                        <a14:foregroundMark x1="44444" y1="32000" x2="44444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25" y="1515421"/>
            <a:ext cx="389081" cy="3890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1848" y="1499285"/>
            <a:ext cx="4876800" cy="29903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92003" y="2523852"/>
            <a:ext cx="1013664" cy="616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4370" y="2530965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MUSIC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02517" y="252385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271680" y="1503112"/>
            <a:ext cx="4876968" cy="29891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013" y="156660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7309" y="2512875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1957" y="2513575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64747" y="2570950"/>
            <a:ext cx="540956" cy="186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931877" y="2570950"/>
            <a:ext cx="215832" cy="1863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68635" y="2834750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2995" y="4597141"/>
            <a:ext cx="62113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사운드 설정 창을 제외한 </a:t>
            </a:r>
            <a:r>
              <a:rPr lang="ko-KR" altLang="en-US" sz="1200" dirty="0" err="1"/>
              <a:t>뒷배경을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처리한 것이다</a:t>
            </a:r>
            <a:r>
              <a:rPr lang="en-US" altLang="ko-KR" sz="1200" dirty="0"/>
              <a:t>.</a:t>
            </a:r>
          </a:p>
          <a:p>
            <a:r>
              <a:rPr lang="en-US" altLang="ko-KR" sz="1000" dirty="0"/>
              <a:t>    1-1. </a:t>
            </a:r>
            <a:r>
              <a:rPr lang="ko-KR" altLang="en-US" sz="1000" dirty="0"/>
              <a:t>사운드 설정 창 뒤에 있는 배경은 터치가 되지 않는다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1-2. </a:t>
            </a:r>
            <a:r>
              <a:rPr lang="ko-KR" altLang="en-US" sz="1000" dirty="0"/>
              <a:t>검정색에 투명도 </a:t>
            </a:r>
            <a:r>
              <a:rPr lang="en-US" altLang="ko-KR" sz="1000" dirty="0"/>
              <a:t>50%</a:t>
            </a:r>
            <a:r>
              <a:rPr lang="ko-KR" altLang="en-US" sz="1000" dirty="0"/>
              <a:t>를 준다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2. MUSIC</a:t>
            </a:r>
            <a:r>
              <a:rPr lang="ko-KR" altLang="en-US" sz="1200" dirty="0"/>
              <a:t>을 출력하는 텍스트이다</a:t>
            </a:r>
            <a:r>
              <a:rPr lang="en-US" altLang="ko-KR" sz="1200" dirty="0"/>
              <a:t>.</a:t>
            </a:r>
          </a:p>
          <a:p>
            <a:endParaRPr lang="en-US" altLang="ko-KR" sz="10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클릭 시 사운드 설정 창이 꺼지는 버튼이다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스위치를 좌우로 움직여 </a:t>
            </a:r>
            <a:r>
              <a:rPr lang="en-US" altLang="ko-KR" sz="1200" dirty="0"/>
              <a:t>ON/OFF </a:t>
            </a:r>
            <a:r>
              <a:rPr lang="ko-KR" altLang="en-US" sz="1200" dirty="0"/>
              <a:t>상태를 조절하는 </a:t>
            </a:r>
            <a:r>
              <a:rPr lang="ko-KR" altLang="en-US" sz="1200" dirty="0" err="1"/>
              <a:t>토글이다</a:t>
            </a:r>
            <a:r>
              <a:rPr lang="en-US" altLang="ko-KR" sz="1200" dirty="0"/>
              <a:t>.</a:t>
            </a:r>
          </a:p>
          <a:p>
            <a:r>
              <a:rPr lang="ko-KR" altLang="en-US" sz="1000" dirty="0"/>
              <a:t>   </a:t>
            </a:r>
            <a:r>
              <a:rPr lang="en-US" altLang="ko-KR" sz="1000" dirty="0"/>
              <a:t> 4-1. </a:t>
            </a:r>
            <a:r>
              <a:rPr lang="ko-KR" altLang="en-US" sz="1000" dirty="0"/>
              <a:t>스위치가 오른쪽에 가있으면 </a:t>
            </a:r>
            <a:r>
              <a:rPr lang="en-US" altLang="ko-KR" sz="1000" dirty="0"/>
              <a:t>ON, </a:t>
            </a:r>
            <a:r>
              <a:rPr lang="ko-KR" altLang="en-US" sz="1000" dirty="0"/>
              <a:t>왼쪽에 가있으면 </a:t>
            </a:r>
            <a:r>
              <a:rPr lang="en-US" altLang="ko-KR" sz="1000" dirty="0"/>
              <a:t>OFF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4-2. </a:t>
            </a:r>
            <a:r>
              <a:rPr lang="ko-KR" altLang="en-US" sz="1000" dirty="0"/>
              <a:t>안에 </a:t>
            </a:r>
            <a:r>
              <a:rPr lang="en-US" altLang="ko-KR" sz="1000" dirty="0"/>
              <a:t>ON/OFF </a:t>
            </a:r>
            <a:r>
              <a:rPr lang="ko-KR" altLang="en-US" sz="1000" dirty="0"/>
              <a:t>글씨가 하얀색으로 쓰여져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4-3. ON </a:t>
            </a:r>
            <a:r>
              <a:rPr lang="ko-KR" altLang="en-US" sz="1000" dirty="0"/>
              <a:t>일 때 색깔이 더 진하다</a:t>
            </a:r>
            <a:r>
              <a:rPr lang="en-US" altLang="ko-KR" sz="1000" dirty="0"/>
              <a:t>. [5</a:t>
            </a:r>
            <a:r>
              <a:rPr lang="ko-KR" altLang="en-US" sz="1000" dirty="0"/>
              <a:t>번 참고</a:t>
            </a:r>
            <a:r>
              <a:rPr lang="en-US" altLang="ko-KR" sz="1000" dirty="0"/>
              <a:t>]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70817" y="5063618"/>
            <a:ext cx="833027" cy="2848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ON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802089" y="5054901"/>
            <a:ext cx="307626" cy="302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25260" y="5053001"/>
            <a:ext cx="833027" cy="284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600" b="1" dirty="0">
                <a:solidFill>
                  <a:srgbClr val="FFFFFF"/>
                </a:solidFill>
              </a:rPr>
              <a:t>OFF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19389" y="5044284"/>
            <a:ext cx="307626" cy="302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84389" y="2804360"/>
            <a:ext cx="833027" cy="28488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ON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15661" y="2795643"/>
            <a:ext cx="307626" cy="3023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274626" y="2800731"/>
            <a:ext cx="866933" cy="3042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907576" y="5082950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5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 </a:t>
            </a:r>
            <a:r>
              <a:rPr lang="en-US" altLang="ko-KR" dirty="0"/>
              <a:t>- </a:t>
            </a:r>
            <a:r>
              <a:rPr lang="ko-KR" altLang="en-US" dirty="0"/>
              <a:t>고대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56" name="자유형 55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등호 6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7" y="1626504"/>
            <a:ext cx="1760242" cy="213127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17" name="사다리꼴 16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875094" y="3404910"/>
            <a:ext cx="799854" cy="1084711"/>
            <a:chOff x="2294237" y="3404910"/>
            <a:chExt cx="799854" cy="1084711"/>
          </a:xfrm>
        </p:grpSpPr>
        <p:sp>
          <p:nvSpPr>
            <p:cNvPr id="70" name="사다리꼴 69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61651" y="3404910"/>
            <a:ext cx="799854" cy="1084711"/>
            <a:chOff x="2294237" y="3404910"/>
            <a:chExt cx="799854" cy="1084711"/>
          </a:xfrm>
        </p:grpSpPr>
        <p:sp>
          <p:nvSpPr>
            <p:cNvPr id="73" name="사다리꼴 72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 flipV="1">
            <a:off x="1183868" y="3671194"/>
            <a:ext cx="897925" cy="53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3306535" y="3537355"/>
            <a:ext cx="844296" cy="59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3011789" y="3502747"/>
            <a:ext cx="23446" cy="88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34127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 </a:t>
            </a:r>
            <a:r>
              <a:rPr lang="en-US" altLang="ko-KR" dirty="0"/>
              <a:t>- </a:t>
            </a:r>
            <a:r>
              <a:rPr lang="ko-KR" altLang="en-US" dirty="0"/>
              <a:t>중세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등호 2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t="9292" r="14924" b="22549"/>
          <a:stretch/>
        </p:blipFill>
        <p:spPr>
          <a:xfrm>
            <a:off x="271848" y="2330177"/>
            <a:ext cx="4876801" cy="215944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754" r="10357" b="2750"/>
          <a:stretch/>
        </p:blipFill>
        <p:spPr>
          <a:xfrm>
            <a:off x="2203198" y="3055791"/>
            <a:ext cx="1015780" cy="110471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33" name="사다리꼴 32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724162" y="1947117"/>
            <a:ext cx="0" cy="766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132833" y="1874922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323730" y="1678015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/오른쪽 화살표 38"/>
          <p:cNvSpPr/>
          <p:nvPr/>
        </p:nvSpPr>
        <p:spPr>
          <a:xfrm>
            <a:off x="961264" y="3947011"/>
            <a:ext cx="3525795" cy="213499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 </a:t>
            </a:r>
            <a:r>
              <a:rPr lang="en-US" altLang="ko-KR" dirty="0"/>
              <a:t>- </a:t>
            </a:r>
            <a:r>
              <a:rPr lang="ko-KR" altLang="en-US" dirty="0"/>
              <a:t>현대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27" name="등호 26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425537" y="2608347"/>
            <a:ext cx="569421" cy="772212"/>
            <a:chOff x="2294237" y="3404910"/>
            <a:chExt cx="799854" cy="1084711"/>
          </a:xfrm>
        </p:grpSpPr>
        <p:sp>
          <p:nvSpPr>
            <p:cNvPr id="29" name="사다리꼴 28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67730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076833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802686" y="2928813"/>
            <a:ext cx="458838" cy="411278"/>
            <a:chOff x="1802686" y="2928813"/>
            <a:chExt cx="458838" cy="411278"/>
          </a:xfrm>
        </p:grpSpPr>
        <p:sp>
          <p:nvSpPr>
            <p:cNvPr id="34" name="타원 33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6" b="94492" l="20339" r="766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12273" r="25175" b="4173"/>
          <a:stretch/>
        </p:blipFill>
        <p:spPr>
          <a:xfrm>
            <a:off x="2316280" y="2862726"/>
            <a:ext cx="270579" cy="42182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585028" y="2928813"/>
            <a:ext cx="458838" cy="411278"/>
            <a:chOff x="1802686" y="2928813"/>
            <a:chExt cx="458838" cy="411278"/>
          </a:xfrm>
        </p:grpSpPr>
        <p:sp>
          <p:nvSpPr>
            <p:cNvPr id="38" name="타원 37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1400832" y="2928813"/>
            <a:ext cx="458838" cy="411278"/>
            <a:chOff x="1802686" y="2928813"/>
            <a:chExt cx="458838" cy="411278"/>
          </a:xfrm>
        </p:grpSpPr>
        <p:sp>
          <p:nvSpPr>
            <p:cNvPr id="41" name="타원 40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23463" y="2928813"/>
            <a:ext cx="458838" cy="411278"/>
            <a:chOff x="1802686" y="2928813"/>
            <a:chExt cx="458838" cy="411278"/>
          </a:xfrm>
        </p:grpSpPr>
        <p:sp>
          <p:nvSpPr>
            <p:cNvPr id="44" name="타원 43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661014" y="2928813"/>
            <a:ext cx="458838" cy="411278"/>
            <a:chOff x="1802686" y="2928813"/>
            <a:chExt cx="458838" cy="411278"/>
          </a:xfrm>
        </p:grpSpPr>
        <p:sp>
          <p:nvSpPr>
            <p:cNvPr id="47" name="타원 46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167857" y="2928813"/>
            <a:ext cx="458838" cy="411278"/>
            <a:chOff x="1802686" y="2928813"/>
            <a:chExt cx="458838" cy="411278"/>
          </a:xfrm>
        </p:grpSpPr>
        <p:sp>
          <p:nvSpPr>
            <p:cNvPr id="50" name="타원 49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3960006" y="2928813"/>
            <a:ext cx="458838" cy="411278"/>
            <a:chOff x="1802686" y="2928813"/>
            <a:chExt cx="458838" cy="411278"/>
          </a:xfrm>
        </p:grpSpPr>
        <p:sp>
          <p:nvSpPr>
            <p:cNvPr id="53" name="타원 52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662205" y="2928813"/>
            <a:ext cx="458838" cy="411278"/>
            <a:chOff x="1802686" y="2928813"/>
            <a:chExt cx="458838" cy="411278"/>
          </a:xfrm>
        </p:grpSpPr>
        <p:sp>
          <p:nvSpPr>
            <p:cNvPr id="57" name="타원 56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71021" y="2928813"/>
            <a:ext cx="458838" cy="411278"/>
            <a:chOff x="1802686" y="2928813"/>
            <a:chExt cx="458838" cy="411278"/>
          </a:xfrm>
        </p:grpSpPr>
        <p:sp>
          <p:nvSpPr>
            <p:cNvPr id="61" name="타원 60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8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시작 스토리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14462"/>
              </p:ext>
            </p:extLst>
          </p:nvPr>
        </p:nvGraphicFramePr>
        <p:xfrm>
          <a:off x="290759" y="1675640"/>
          <a:ext cx="11365782" cy="2781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64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arenR"/>
                      </a:pPr>
                      <a:endParaRPr lang="en-US" altLang="ko-KR" sz="1600" dirty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/>
                        <a:t>안녕</a:t>
                      </a:r>
                      <a:r>
                        <a:rPr lang="en-US" altLang="ko-KR" sz="1600" dirty="0"/>
                        <a:t>! </a:t>
                      </a:r>
                      <a:r>
                        <a:rPr lang="ko-KR" altLang="en-US" sz="1600" dirty="0"/>
                        <a:t>난 낙서 세계를 관리하고 있는 </a:t>
                      </a:r>
                      <a:r>
                        <a:rPr lang="ko-KR" altLang="en-US" sz="1600" dirty="0" err="1"/>
                        <a:t>탁타구리라고</a:t>
                      </a:r>
                      <a:r>
                        <a:rPr lang="ko-KR" altLang="en-US" sz="1600" dirty="0"/>
                        <a:t> 해</a:t>
                      </a:r>
                      <a:r>
                        <a:rPr lang="en-US" altLang="ko-KR" sz="1600" dirty="0"/>
                        <a:t>!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/>
                        <a:t>낙서 세계에는 여러 친구들이</a:t>
                      </a:r>
                      <a:r>
                        <a:rPr lang="ko-KR" altLang="en-US" sz="1600" baseline="0" dirty="0"/>
                        <a:t> 있는데 </a:t>
                      </a:r>
                      <a:r>
                        <a:rPr lang="ko-KR" altLang="en-US" sz="1600" dirty="0"/>
                        <a:t>최근</a:t>
                      </a:r>
                      <a:r>
                        <a:rPr lang="ko-KR" altLang="en-US" sz="1600" baseline="0" dirty="0"/>
                        <a:t> 들어 다들 기운이 없어 보여</a:t>
                      </a:r>
                      <a:r>
                        <a:rPr lang="en-US" altLang="ko-KR" sz="1600" baseline="0" dirty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baseline="0" dirty="0"/>
                        <a:t>그래서 그런가 분위기도 다운되고 흥이 나지 않아</a:t>
                      </a:r>
                      <a:r>
                        <a:rPr lang="en-US" altLang="ko-KR" sz="1600" baseline="0" dirty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baseline="0" dirty="0"/>
                        <a:t>원래는 다들 흥이 정말 많은 친구들이거든</a:t>
                      </a:r>
                      <a:r>
                        <a:rPr lang="en-US" altLang="ko-KR" sz="1600" baseline="0" dirty="0"/>
                        <a:t>!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baseline="0" dirty="0"/>
                        <a:t>다시 예전처럼 모두가 박자를 타고 있는 곳이었으면 좋겠어</a:t>
                      </a:r>
                      <a:r>
                        <a:rPr lang="en-US" altLang="ko-KR" sz="1600" baseline="0" dirty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/>
                        <a:t>그래서 </a:t>
                      </a:r>
                      <a:r>
                        <a:rPr lang="ko-KR" altLang="en-US" sz="1600" dirty="0" err="1"/>
                        <a:t>너가</a:t>
                      </a:r>
                      <a:r>
                        <a:rPr lang="ko-KR" altLang="en-US" sz="1600" dirty="0"/>
                        <a:t> 고민을 들어주고 너의 리듬으로 친구들을 도와줬으면 해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600" dirty="0"/>
                        <a:t>그럼 부탁할게</a:t>
                      </a:r>
                      <a:r>
                        <a:rPr lang="en-US" altLang="ko-KR" sz="1600" dirty="0"/>
                        <a:t>~ </a:t>
                      </a:r>
                      <a:r>
                        <a:rPr lang="ko-KR" altLang="en-US" sz="1600" dirty="0"/>
                        <a:t>그럼 행운을 빌어</a:t>
                      </a:r>
                      <a:r>
                        <a:rPr lang="en-US" altLang="ko-KR" sz="1600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7122" y="5081688"/>
            <a:ext cx="493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짜기 직접 해보는 거 빼고</a:t>
            </a:r>
            <a:endParaRPr lang="en-US" altLang="ko-KR" dirty="0"/>
          </a:p>
          <a:p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/>
              <a:t>슬라이드</a:t>
            </a:r>
            <a:r>
              <a:rPr lang="en-US" altLang="ko-KR" dirty="0"/>
              <a:t>, </a:t>
            </a:r>
            <a:r>
              <a:rPr lang="ko-KR" altLang="en-US" dirty="0"/>
              <a:t>양손 등이 있다고만 말로 설명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493498" y="2123759"/>
            <a:ext cx="4072324" cy="22654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5" t="39969" r="7546" b="10631"/>
          <a:stretch/>
        </p:blipFill>
        <p:spPr>
          <a:xfrm>
            <a:off x="3173796" y="3139449"/>
            <a:ext cx="1391642" cy="1249715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00172" y="2390729"/>
            <a:ext cx="2266950" cy="1676400"/>
          </a:xfrm>
          <a:prstGeom prst="wedgeRectCallout">
            <a:avLst>
              <a:gd name="adj1" fmla="val 62014"/>
              <a:gd name="adj2" fmla="val -44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96373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 </a:t>
            </a:r>
            <a:r>
              <a:rPr lang="en-US" altLang="ko-KR" dirty="0"/>
              <a:t>- </a:t>
            </a:r>
            <a:r>
              <a:rPr lang="ko-KR" altLang="en-US" dirty="0"/>
              <a:t>미래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27" name="자유형 2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등호 2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971307" y="2152312"/>
            <a:ext cx="857494" cy="912619"/>
          </a:xfrm>
          <a:prstGeom prst="rect">
            <a:avLst/>
          </a:prstGeom>
        </p:spPr>
      </p:pic>
      <p:sp>
        <p:nvSpPr>
          <p:cNvPr id="31" name="원통 30"/>
          <p:cNvSpPr/>
          <p:nvPr/>
        </p:nvSpPr>
        <p:spPr>
          <a:xfrm>
            <a:off x="2647463" y="3183131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 31"/>
          <p:cNvSpPr/>
          <p:nvPr/>
        </p:nvSpPr>
        <p:spPr>
          <a:xfrm rot="1800000">
            <a:off x="3014559" y="3192248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통 32"/>
          <p:cNvSpPr/>
          <p:nvPr/>
        </p:nvSpPr>
        <p:spPr>
          <a:xfrm rot="19800000">
            <a:off x="2280368" y="3192246"/>
            <a:ext cx="123567" cy="597244"/>
          </a:xfrm>
          <a:prstGeom prst="can">
            <a:avLst/>
          </a:prstGeom>
          <a:solidFill>
            <a:srgbClr val="DA5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t="6546" r="68146" b="72062"/>
          <a:stretch/>
        </p:blipFill>
        <p:spPr>
          <a:xfrm rot="5400000">
            <a:off x="2215976" y="3476368"/>
            <a:ext cx="988542" cy="79907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2291019" y="1513953"/>
            <a:ext cx="644038" cy="6854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1" t="1790" r="2139" b="57257"/>
          <a:stretch/>
        </p:blipFill>
        <p:spPr>
          <a:xfrm>
            <a:off x="3564916" y="1950193"/>
            <a:ext cx="737057" cy="78444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686386" y="2308413"/>
            <a:ext cx="45719" cy="4777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일시정지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30583"/>
              </p:ext>
            </p:extLst>
          </p:nvPr>
        </p:nvGraphicFramePr>
        <p:xfrm>
          <a:off x="5666115" y="2106855"/>
          <a:ext cx="5741773" cy="1963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설명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/>
                        <a:t>둥둥탁이</a:t>
                      </a:r>
                      <a:r>
                        <a:rPr lang="ko-KR" altLang="en-US" sz="1100" dirty="0"/>
                        <a:t> 적혀있는 게임 제목을 이미지로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메인</a:t>
                      </a:r>
                      <a:r>
                        <a:rPr lang="ko-KR" altLang="en-US" sz="1100" baseline="0" dirty="0"/>
                        <a:t> 로비화면으로 이동합니다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33" name="자유형 32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등호 34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7" y="1626504"/>
            <a:ext cx="1760242" cy="213127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38" name="사다리꼴 37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75094" y="3404910"/>
            <a:ext cx="799854" cy="1084711"/>
            <a:chOff x="2294237" y="3404910"/>
            <a:chExt cx="799854" cy="1084711"/>
          </a:xfrm>
        </p:grpSpPr>
        <p:sp>
          <p:nvSpPr>
            <p:cNvPr id="41" name="사다리꼴 40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61651" y="3404910"/>
            <a:ext cx="799854" cy="1084711"/>
            <a:chOff x="2294237" y="3404910"/>
            <a:chExt cx="799854" cy="1084711"/>
          </a:xfrm>
        </p:grpSpPr>
        <p:sp>
          <p:nvSpPr>
            <p:cNvPr id="44" name="사다리꼴 4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V="1">
            <a:off x="1183868" y="3671194"/>
            <a:ext cx="897925" cy="53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3306535" y="3537355"/>
            <a:ext cx="844296" cy="59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011789" y="3510985"/>
            <a:ext cx="23446" cy="88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71848" y="1496286"/>
            <a:ext cx="4876800" cy="299033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71680" y="1503380"/>
            <a:ext cx="4876968" cy="29891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062510" y="2659527"/>
            <a:ext cx="1254140" cy="652694"/>
            <a:chOff x="2174942" y="2348692"/>
            <a:chExt cx="1254140" cy="652694"/>
          </a:xfrm>
        </p:grpSpPr>
        <p:sp>
          <p:nvSpPr>
            <p:cNvPr id="55" name="직사각형 54"/>
            <p:cNvSpPr/>
            <p:nvPr/>
          </p:nvSpPr>
          <p:spPr>
            <a:xfrm>
              <a:off x="2192003" y="2358055"/>
              <a:ext cx="1205273" cy="643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74942" y="2348692"/>
              <a:ext cx="629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PAUSE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51442" y="2358054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X</a:t>
              </a:r>
              <a:endParaRPr lang="ko-KR" altLang="en-US" sz="1200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92" t="9591" r="14856" b="73758"/>
            <a:stretch/>
          </p:blipFill>
          <p:spPr>
            <a:xfrm>
              <a:off x="2624086" y="2615751"/>
              <a:ext cx="329957" cy="32995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7" t="9765" r="64740" b="75097"/>
            <a:stretch/>
          </p:blipFill>
          <p:spPr>
            <a:xfrm>
              <a:off x="2230258" y="2614558"/>
              <a:ext cx="337739" cy="331431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" t="51636" r="89205" b="31108"/>
            <a:stretch/>
          </p:blipFill>
          <p:spPr>
            <a:xfrm>
              <a:off x="3009921" y="2614841"/>
              <a:ext cx="337740" cy="330867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2140433" y="2711722"/>
            <a:ext cx="495929" cy="1663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096682" y="2718838"/>
            <a:ext cx="155023" cy="1706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15290" y="2920941"/>
            <a:ext cx="340276" cy="3356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510507" y="2920941"/>
            <a:ext cx="340276" cy="3356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897329" y="2920941"/>
            <a:ext cx="340276" cy="3356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8363" y="1578114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6351" y="262930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7048" y="2640895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588" y="3291517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5653" y="3290126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9885" y="3290126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8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UI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1848" y="99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84324" y="0"/>
            <a:ext cx="5807676" cy="861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BC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시스템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9" t="4779" r="22447" b="73764"/>
          <a:stretch/>
        </p:blipFill>
        <p:spPr>
          <a:xfrm>
            <a:off x="2923056" y="2331480"/>
            <a:ext cx="428368" cy="8649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73655" r="82493" b="2059"/>
          <a:stretch/>
        </p:blipFill>
        <p:spPr>
          <a:xfrm>
            <a:off x="3927389" y="2331480"/>
            <a:ext cx="527222" cy="8649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t="73085" r="70472" b="2156"/>
          <a:stretch/>
        </p:blipFill>
        <p:spPr>
          <a:xfrm>
            <a:off x="849367" y="2331479"/>
            <a:ext cx="387178" cy="8649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6" t="49516" r="50686" b="25490"/>
          <a:stretch/>
        </p:blipFill>
        <p:spPr>
          <a:xfrm>
            <a:off x="1838068" y="2331479"/>
            <a:ext cx="362464" cy="8732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9790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고대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2144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중세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4074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현대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7834" y="3272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쓰기 흘림체" panose="02030609000101010101" pitchFamily="17" charset="-127"/>
              </a:rPr>
              <a:t>미래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2" t="7355" r="8102" b="64968"/>
          <a:stretch/>
        </p:blipFill>
        <p:spPr>
          <a:xfrm rot="17100000">
            <a:off x="2345570" y="2489618"/>
            <a:ext cx="1584616" cy="1009668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666115" y="2573644"/>
          <a:ext cx="5741773" cy="841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9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번호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이름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설명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/>
                        <a:t>둥둥탁이</a:t>
                      </a:r>
                      <a:r>
                        <a:rPr lang="ko-KR" altLang="en-US" sz="1100" dirty="0"/>
                        <a:t> 적혀있는 게임 제목을 이미지로 출력한 것이다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클릭 시 메인</a:t>
                      </a:r>
                      <a:r>
                        <a:rPr lang="ko-KR" altLang="en-US" sz="1100" baseline="0" dirty="0"/>
                        <a:t> 로비화면으로 이동합니다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왼쪽 화살표 24"/>
          <p:cNvSpPr/>
          <p:nvPr/>
        </p:nvSpPr>
        <p:spPr>
          <a:xfrm>
            <a:off x="6575144" y="1528313"/>
            <a:ext cx="339500" cy="189471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32449" y="3642158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25899" y="6328951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7673" y="4935699"/>
            <a:ext cx="258404" cy="246221"/>
          </a:xfrm>
          <a:prstGeom prst="rect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80419" y="4891994"/>
            <a:ext cx="1754662" cy="3336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캐릭터 그래픽 </a:t>
            </a:r>
            <a:r>
              <a:rPr lang="ko-KR" altLang="en-US" sz="4000" b="1" dirty="0" err="1"/>
              <a:t>컨셉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" y="892627"/>
            <a:ext cx="3710157" cy="3893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44" y="916665"/>
            <a:ext cx="2255675" cy="225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07" y="3300062"/>
            <a:ext cx="3073398" cy="2848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6" y="4629665"/>
            <a:ext cx="2807686" cy="2228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36" y="2812819"/>
            <a:ext cx="2047875" cy="2238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05" y="5046284"/>
            <a:ext cx="2400300" cy="1905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44" y="989647"/>
            <a:ext cx="2695575" cy="1695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91" y="4155137"/>
            <a:ext cx="2702863" cy="27028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80" y="915715"/>
            <a:ext cx="3053984" cy="29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8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캐릭터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98155"/>
              </p:ext>
            </p:extLst>
          </p:nvPr>
        </p:nvGraphicFramePr>
        <p:xfrm>
          <a:off x="35972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맘모스</a:t>
                      </a:r>
                      <a:r>
                        <a:rPr lang="ko-KR" altLang="en-US" sz="1200" baseline="0" dirty="0"/>
                        <a:t> 사냥하기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〮 창을 들고 있음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〮 개구쟁이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3717"/>
              </p:ext>
            </p:extLst>
          </p:nvPr>
        </p:nvGraphicFramePr>
        <p:xfrm>
          <a:off x="329239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방패로 화살 막기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〮 중세 기사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〮 </a:t>
                      </a:r>
                      <a:r>
                        <a:rPr lang="ko-KR" altLang="en-US" sz="1200" dirty="0" err="1"/>
                        <a:t>방패병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34092"/>
              </p:ext>
            </p:extLst>
          </p:nvPr>
        </p:nvGraphicFramePr>
        <p:xfrm>
          <a:off x="622506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바코드 찍기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〮 가벼운 옷차림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〮 가게 점원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2359"/>
              </p:ext>
            </p:extLst>
          </p:nvPr>
        </p:nvGraphicFramePr>
        <p:xfrm>
          <a:off x="9157731" y="4997465"/>
          <a:ext cx="264709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운석 부수기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〮 우주복 같은걸 입고 있음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〮 우주선 타고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61" y="1639012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4"/>
          <a:stretch/>
        </p:blipFill>
        <p:spPr>
          <a:xfrm>
            <a:off x="9157731" y="1639012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1" y="1639013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91" y="1639012"/>
            <a:ext cx="2647092" cy="31085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902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캐릭터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859"/>
              </p:ext>
            </p:extLst>
          </p:nvPr>
        </p:nvGraphicFramePr>
        <p:xfrm>
          <a:off x="359721" y="1900038"/>
          <a:ext cx="26470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빛나는 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r>
                        <a:rPr lang="ko-KR" altLang="en-US" sz="1200" dirty="0"/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별이 빛나던 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사냥 실력이 너무 형편없어서 이번에 나갈 사냥이 걱정된다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맘모스</a:t>
                      </a:r>
                      <a:r>
                        <a:rPr lang="ko-KR" altLang="en-US" sz="1200" dirty="0"/>
                        <a:t> 사냥하기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1082" y="59312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도와주러 가기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97477"/>
              </p:ext>
            </p:extLst>
          </p:nvPr>
        </p:nvGraphicFramePr>
        <p:xfrm>
          <a:off x="3292391" y="1900038"/>
          <a:ext cx="26470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앤드류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r>
                        <a:rPr lang="ko-KR" altLang="en-US" sz="1200" dirty="0"/>
                        <a:t>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서기 </a:t>
                      </a:r>
                      <a:r>
                        <a:rPr lang="en-US" altLang="ko-KR" sz="1200" dirty="0"/>
                        <a:t>1450</a:t>
                      </a:r>
                      <a:r>
                        <a:rPr lang="ko-KR" altLang="en-US" sz="1200" dirty="0"/>
                        <a:t>년도 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겁이 너무 많아서 방패 병으로 서의 역할을 해내지 못해 동료들에게 미안하다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방패로 화살 막기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45051"/>
              </p:ext>
            </p:extLst>
          </p:nvPr>
        </p:nvGraphicFramePr>
        <p:xfrm>
          <a:off x="6225061" y="1900038"/>
          <a:ext cx="264709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김현재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17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몰려드는 손님에 잦은 실수로 매일 사장한테 혼이나 걱정이다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바코드 찍기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44342"/>
              </p:ext>
            </p:extLst>
          </p:nvPr>
        </p:nvGraphicFramePr>
        <p:xfrm>
          <a:off x="9157731" y="1900038"/>
          <a:ext cx="264709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삐로삐로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알 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알 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비행선 조작 미숙으로 운석을 맞고 추락했다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슬슬 집으로 돌아가야</a:t>
                      </a:r>
                      <a:r>
                        <a:rPr lang="ko-KR" altLang="en-US" sz="1200" baseline="0" dirty="0"/>
                        <a:t> 하는데 여전히 운석이 문제다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운석 부수기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1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사운드 </a:t>
            </a:r>
            <a:r>
              <a:rPr lang="ko-KR" altLang="en-US" sz="4000" b="1" dirty="0" err="1"/>
              <a:t>컨셉</a:t>
            </a:r>
            <a:endParaRPr lang="ko-KR" altLang="en-US" sz="4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76757"/>
              </p:ext>
            </p:extLst>
          </p:nvPr>
        </p:nvGraphicFramePr>
        <p:xfrm>
          <a:off x="516238" y="1872964"/>
          <a:ext cx="1122268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시작 화면</a:t>
                      </a:r>
                      <a:endParaRPr lang="en-US" altLang="ko-KR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hlinkClick r:id="rId4"/>
                        </a:rPr>
                        <a:t>https://www.youtube.com/watch?v=mcB_m6J2n3E</a:t>
                      </a:r>
                      <a:r>
                        <a:rPr lang="en-US" altLang="ko-KR" sz="1000" dirty="0"/>
                        <a:t> : (</a:t>
                      </a:r>
                      <a:r>
                        <a:rPr lang="ko-KR" altLang="en-US" sz="1000" dirty="0"/>
                        <a:t>신나는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)(</a:t>
                      </a:r>
                      <a:r>
                        <a:rPr lang="ko-KR" altLang="en-US" sz="1000" dirty="0"/>
                        <a:t>신디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드럼</a:t>
                      </a:r>
                      <a:r>
                        <a:rPr lang="en-US" altLang="ko-KR" sz="1000" dirty="0"/>
                        <a:t>) Smells Like Summer by</a:t>
                      </a:r>
                      <a:r>
                        <a:rPr lang="en-US" altLang="ko-KR" sz="1000" baseline="0" dirty="0"/>
                        <a:t> Del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로비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: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맘모스</a:t>
                      </a:r>
                      <a:endParaRPr lang="en-US" altLang="ko-KR" sz="1200" baseline="0" dirty="0"/>
                    </a:p>
                    <a:p>
                      <a:pPr algn="ctr" latinLnBrk="1"/>
                      <a:r>
                        <a:rPr lang="ko-KR" altLang="en-US" sz="1200" baseline="0" dirty="0"/>
                        <a:t>사냥하기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hlinkClick r:id="rId5"/>
                        </a:rPr>
                        <a:t>https://www.youtube.com/watch?v=5HQNdve5SR0&amp;list=PLyrrhz0LjbCKn82y_sDTywdIsbVmqCb4K&amp;index=153</a:t>
                      </a:r>
                      <a:r>
                        <a:rPr lang="en-US" altLang="ko-KR" sz="1050" dirty="0"/>
                        <a:t> : (</a:t>
                      </a:r>
                      <a:r>
                        <a:rPr lang="ko-KR" altLang="en-US" sz="1050" dirty="0" err="1"/>
                        <a:t>인디음악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경쾌한</a:t>
                      </a:r>
                      <a:r>
                        <a:rPr lang="en-US" altLang="ko-KR" sz="1050" dirty="0"/>
                        <a:t>) Alex </a:t>
                      </a:r>
                      <a:r>
                        <a:rPr lang="en-US" altLang="ko-KR" sz="1050" dirty="0" err="1"/>
                        <a:t>Nekita</a:t>
                      </a:r>
                      <a:r>
                        <a:rPr lang="en-US" altLang="ko-KR" sz="1050" dirty="0"/>
                        <a:t> – Look up</a:t>
                      </a:r>
                    </a:p>
                    <a:p>
                      <a:r>
                        <a:rPr lang="en-US" altLang="ko-KR" sz="1050" dirty="0">
                          <a:hlinkClick r:id="rId6"/>
                        </a:rPr>
                        <a:t>https://youtu.be/7ac6KzrKNaM</a:t>
                      </a:r>
                      <a:r>
                        <a:rPr lang="en-US" altLang="ko-KR" sz="1050" dirty="0"/>
                        <a:t> : Drums of the Deep – Kevin MacLeod</a:t>
                      </a:r>
                    </a:p>
                    <a:p>
                      <a:r>
                        <a:rPr lang="en-US" altLang="ko-KR" sz="1050" dirty="0">
                          <a:hlinkClick r:id="rId7"/>
                        </a:rPr>
                        <a:t>https://www.soundjay.com/free-music-7.html</a:t>
                      </a:r>
                      <a:r>
                        <a:rPr lang="en-US" altLang="ko-KR" sz="1050" dirty="0"/>
                        <a:t> : Jungle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화살 막기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바코드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찍기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50" dirty="0">
                          <a:hlinkClick r:id="rId8"/>
                        </a:rPr>
                        <a:t>https://www.youtube.com/watch?v=vmDwSt--ueE</a:t>
                      </a:r>
                      <a:r>
                        <a:rPr lang="en-US" altLang="ko-KR" sz="1050" dirty="0"/>
                        <a:t> - Parisian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운석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부수기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〮 </a:t>
                      </a:r>
                      <a:r>
                        <a:rPr lang="ko-KR" altLang="en-US" sz="1050" dirty="0" err="1"/>
                        <a:t>셀바이뮤직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</a:t>
                      </a:r>
                      <a:r>
                        <a:rPr lang="ko-KR" altLang="en-US" sz="1050" dirty="0" err="1"/>
                        <a:t>뿅뿅뿅울렐레레렐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셀바이뮤직 - 뿅뿅뿅울렐레레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956455" y="4396930"/>
            <a:ext cx="314724" cy="314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23870" y="1932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확정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3869" y="4342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확정</a:t>
            </a:r>
          </a:p>
        </p:txBody>
      </p:sp>
    </p:spTree>
    <p:extLst>
      <p:ext uri="{BB962C8B-B14F-4D97-AF65-F5344CB8AC3E}">
        <p14:creationId xmlns:p14="http://schemas.microsoft.com/office/powerpoint/2010/main" val="318262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00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플레이 방식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고대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569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〮 양 쪽 원시인이 </a:t>
            </a:r>
            <a:r>
              <a:rPr lang="ko-KR" altLang="en-US" sz="1200" dirty="0" err="1"/>
              <a:t>맘모스를</a:t>
            </a:r>
            <a:r>
              <a:rPr lang="ko-KR" altLang="en-US" sz="1200" dirty="0"/>
              <a:t> 찌르는 모션 후 캐릭터 터치로 똑같이 따라 하면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27" y="1626504"/>
            <a:ext cx="1760242" cy="213127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14" name="사다리꼴 1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75094" y="3404910"/>
            <a:ext cx="799854" cy="1084711"/>
            <a:chOff x="2294237" y="3404910"/>
            <a:chExt cx="799854" cy="1084711"/>
          </a:xfrm>
        </p:grpSpPr>
        <p:sp>
          <p:nvSpPr>
            <p:cNvPr id="17" name="사다리꼴 16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1651" y="3404910"/>
            <a:ext cx="799854" cy="1084711"/>
            <a:chOff x="2294237" y="3404910"/>
            <a:chExt cx="799854" cy="1084711"/>
          </a:xfrm>
        </p:grpSpPr>
        <p:sp>
          <p:nvSpPr>
            <p:cNvPr id="20" name="사다리꼴 19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V="1">
            <a:off x="1183868" y="3671194"/>
            <a:ext cx="897925" cy="53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306535" y="3537355"/>
            <a:ext cx="844296" cy="59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011789" y="3502747"/>
            <a:ext cx="23446" cy="88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336708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플레이 방식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중세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4706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〮 캐릭터를 양 옆으로 </a:t>
            </a:r>
            <a:r>
              <a:rPr lang="ko-KR" altLang="en-US" sz="1200" dirty="0" err="1"/>
              <a:t>슬라이드하여</a:t>
            </a:r>
            <a:r>
              <a:rPr lang="ko-KR" altLang="en-US" sz="1200" dirty="0"/>
              <a:t> 날아오는 화살을 막으면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3397276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966282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t="9292" r="14924" b="22549"/>
          <a:stretch/>
        </p:blipFill>
        <p:spPr>
          <a:xfrm>
            <a:off x="271848" y="2330177"/>
            <a:ext cx="4876801" cy="215944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754" r="10357" b="2750"/>
          <a:stretch/>
        </p:blipFill>
        <p:spPr>
          <a:xfrm>
            <a:off x="2203198" y="3055791"/>
            <a:ext cx="1015780" cy="110471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94237" y="3404910"/>
            <a:ext cx="799854" cy="1084711"/>
            <a:chOff x="2294237" y="3404910"/>
            <a:chExt cx="799854" cy="1084711"/>
          </a:xfrm>
        </p:grpSpPr>
        <p:sp>
          <p:nvSpPr>
            <p:cNvPr id="14" name="사다리꼴 1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81831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724162" y="1947117"/>
            <a:ext cx="0" cy="766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32833" y="1874922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323730" y="1678015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/오른쪽 화살표 31"/>
          <p:cNvSpPr/>
          <p:nvPr/>
        </p:nvSpPr>
        <p:spPr>
          <a:xfrm>
            <a:off x="961264" y="3947011"/>
            <a:ext cx="3525795" cy="213499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17474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5917474" y="1499286"/>
            <a:ext cx="4876801" cy="2990335"/>
          </a:xfrm>
          <a:prstGeom prst="rect">
            <a:avLst/>
          </a:prstGeom>
        </p:spPr>
      </p:pic>
      <p:sp>
        <p:nvSpPr>
          <p:cNvPr id="21" name="자유형 20"/>
          <p:cNvSpPr/>
          <p:nvPr/>
        </p:nvSpPr>
        <p:spPr>
          <a:xfrm>
            <a:off x="9042902" y="1493696"/>
            <a:ext cx="1755491" cy="1532238"/>
          </a:xfrm>
          <a:custGeom>
            <a:avLst/>
            <a:gdLst>
              <a:gd name="connsiteX0" fmla="*/ 1705606 w 1755491"/>
              <a:gd name="connsiteY0" fmla="*/ 0 h 1532238"/>
              <a:gd name="connsiteX1" fmla="*/ 1705606 w 1755491"/>
              <a:gd name="connsiteY1" fmla="*/ 0 h 1532238"/>
              <a:gd name="connsiteX2" fmla="*/ 881822 w 1755491"/>
              <a:gd name="connsiteY2" fmla="*/ 41189 h 1532238"/>
              <a:gd name="connsiteX3" fmla="*/ 832395 w 1755491"/>
              <a:gd name="connsiteY3" fmla="*/ 74140 h 1532238"/>
              <a:gd name="connsiteX4" fmla="*/ 824157 w 1755491"/>
              <a:gd name="connsiteY4" fmla="*/ 107092 h 1532238"/>
              <a:gd name="connsiteX5" fmla="*/ 807682 w 1755491"/>
              <a:gd name="connsiteY5" fmla="*/ 140043 h 1532238"/>
              <a:gd name="connsiteX6" fmla="*/ 791206 w 1755491"/>
              <a:gd name="connsiteY6" fmla="*/ 271849 h 1532238"/>
              <a:gd name="connsiteX7" fmla="*/ 741779 w 1755491"/>
              <a:gd name="connsiteY7" fmla="*/ 247135 h 1532238"/>
              <a:gd name="connsiteX8" fmla="*/ 684114 w 1755491"/>
              <a:gd name="connsiteY8" fmla="*/ 230659 h 1532238"/>
              <a:gd name="connsiteX9" fmla="*/ 618211 w 1755491"/>
              <a:gd name="connsiteY9" fmla="*/ 238897 h 1532238"/>
              <a:gd name="connsiteX10" fmla="*/ 568784 w 1755491"/>
              <a:gd name="connsiteY10" fmla="*/ 255373 h 1532238"/>
              <a:gd name="connsiteX11" fmla="*/ 544071 w 1755491"/>
              <a:gd name="connsiteY11" fmla="*/ 280086 h 1532238"/>
              <a:gd name="connsiteX12" fmla="*/ 560547 w 1755491"/>
              <a:gd name="connsiteY12" fmla="*/ 329513 h 1532238"/>
              <a:gd name="connsiteX13" fmla="*/ 519357 w 1755491"/>
              <a:gd name="connsiteY13" fmla="*/ 337751 h 1532238"/>
              <a:gd name="connsiteX14" fmla="*/ 494644 w 1755491"/>
              <a:gd name="connsiteY14" fmla="*/ 345989 h 1532238"/>
              <a:gd name="connsiteX15" fmla="*/ 502882 w 1755491"/>
              <a:gd name="connsiteY15" fmla="*/ 395416 h 1532238"/>
              <a:gd name="connsiteX16" fmla="*/ 453455 w 1755491"/>
              <a:gd name="connsiteY16" fmla="*/ 395416 h 1532238"/>
              <a:gd name="connsiteX17" fmla="*/ 379314 w 1755491"/>
              <a:gd name="connsiteY17" fmla="*/ 403654 h 1532238"/>
              <a:gd name="connsiteX18" fmla="*/ 346363 w 1755491"/>
              <a:gd name="connsiteY18" fmla="*/ 411892 h 1532238"/>
              <a:gd name="connsiteX19" fmla="*/ 313411 w 1755491"/>
              <a:gd name="connsiteY19" fmla="*/ 469557 h 1532238"/>
              <a:gd name="connsiteX20" fmla="*/ 321649 w 1755491"/>
              <a:gd name="connsiteY20" fmla="*/ 510746 h 1532238"/>
              <a:gd name="connsiteX21" fmla="*/ 329887 w 1755491"/>
              <a:gd name="connsiteY21" fmla="*/ 535459 h 1532238"/>
              <a:gd name="connsiteX22" fmla="*/ 280460 w 1755491"/>
              <a:gd name="connsiteY22" fmla="*/ 502508 h 1532238"/>
              <a:gd name="connsiteX23" fmla="*/ 222795 w 1755491"/>
              <a:gd name="connsiteY23" fmla="*/ 486032 h 1532238"/>
              <a:gd name="connsiteX24" fmla="*/ 140417 w 1755491"/>
              <a:gd name="connsiteY24" fmla="*/ 502508 h 1532238"/>
              <a:gd name="connsiteX25" fmla="*/ 82752 w 1755491"/>
              <a:gd name="connsiteY25" fmla="*/ 543697 h 1532238"/>
              <a:gd name="connsiteX26" fmla="*/ 41563 w 1755491"/>
              <a:gd name="connsiteY26" fmla="*/ 593124 h 1532238"/>
              <a:gd name="connsiteX27" fmla="*/ 8611 w 1755491"/>
              <a:gd name="connsiteY27" fmla="*/ 667265 h 1532238"/>
              <a:gd name="connsiteX28" fmla="*/ 374 w 1755491"/>
              <a:gd name="connsiteY28" fmla="*/ 724930 h 1532238"/>
              <a:gd name="connsiteX29" fmla="*/ 25087 w 1755491"/>
              <a:gd name="connsiteY29" fmla="*/ 815546 h 1532238"/>
              <a:gd name="connsiteX30" fmla="*/ 90990 w 1755491"/>
              <a:gd name="connsiteY30" fmla="*/ 897924 h 1532238"/>
              <a:gd name="connsiteX31" fmla="*/ 198082 w 1755491"/>
              <a:gd name="connsiteY31" fmla="*/ 955589 h 1532238"/>
              <a:gd name="connsiteX32" fmla="*/ 272222 w 1755491"/>
              <a:gd name="connsiteY32" fmla="*/ 947351 h 1532238"/>
              <a:gd name="connsiteX33" fmla="*/ 321649 w 1755491"/>
              <a:gd name="connsiteY33" fmla="*/ 930876 h 1532238"/>
              <a:gd name="connsiteX34" fmla="*/ 346363 w 1755491"/>
              <a:gd name="connsiteY34" fmla="*/ 922638 h 1532238"/>
              <a:gd name="connsiteX35" fmla="*/ 346363 w 1755491"/>
              <a:gd name="connsiteY35" fmla="*/ 1005016 h 1532238"/>
              <a:gd name="connsiteX36" fmla="*/ 354601 w 1755491"/>
              <a:gd name="connsiteY36" fmla="*/ 1029730 h 1532238"/>
              <a:gd name="connsiteX37" fmla="*/ 379314 w 1755491"/>
              <a:gd name="connsiteY37" fmla="*/ 1037968 h 1532238"/>
              <a:gd name="connsiteX38" fmla="*/ 436979 w 1755491"/>
              <a:gd name="connsiteY38" fmla="*/ 1021492 h 1532238"/>
              <a:gd name="connsiteX39" fmla="*/ 461692 w 1755491"/>
              <a:gd name="connsiteY39" fmla="*/ 1005016 h 1532238"/>
              <a:gd name="connsiteX40" fmla="*/ 478168 w 1755491"/>
              <a:gd name="connsiteY40" fmla="*/ 1070919 h 1532238"/>
              <a:gd name="connsiteX41" fmla="*/ 502882 w 1755491"/>
              <a:gd name="connsiteY41" fmla="*/ 1095632 h 1532238"/>
              <a:gd name="connsiteX42" fmla="*/ 535833 w 1755491"/>
              <a:gd name="connsiteY42" fmla="*/ 1103870 h 1532238"/>
              <a:gd name="connsiteX43" fmla="*/ 601736 w 1755491"/>
              <a:gd name="connsiteY43" fmla="*/ 1095632 h 1532238"/>
              <a:gd name="connsiteX44" fmla="*/ 634687 w 1755491"/>
              <a:gd name="connsiteY44" fmla="*/ 1079157 h 1532238"/>
              <a:gd name="connsiteX45" fmla="*/ 659401 w 1755491"/>
              <a:gd name="connsiteY45" fmla="*/ 1070919 h 1532238"/>
              <a:gd name="connsiteX46" fmla="*/ 675876 w 1755491"/>
              <a:gd name="connsiteY46" fmla="*/ 1046205 h 1532238"/>
              <a:gd name="connsiteX47" fmla="*/ 651163 w 1755491"/>
              <a:gd name="connsiteY47" fmla="*/ 1054443 h 1532238"/>
              <a:gd name="connsiteX48" fmla="*/ 667638 w 1755491"/>
              <a:gd name="connsiteY48" fmla="*/ 1112108 h 1532238"/>
              <a:gd name="connsiteX49" fmla="*/ 692352 w 1755491"/>
              <a:gd name="connsiteY49" fmla="*/ 1120346 h 1532238"/>
              <a:gd name="connsiteX50" fmla="*/ 807682 w 1755491"/>
              <a:gd name="connsiteY50" fmla="*/ 1128584 h 1532238"/>
              <a:gd name="connsiteX51" fmla="*/ 914774 w 1755491"/>
              <a:gd name="connsiteY51" fmla="*/ 1087395 h 1532238"/>
              <a:gd name="connsiteX52" fmla="*/ 939487 w 1755491"/>
              <a:gd name="connsiteY52" fmla="*/ 1070919 h 1532238"/>
              <a:gd name="connsiteX53" fmla="*/ 964201 w 1755491"/>
              <a:gd name="connsiteY53" fmla="*/ 1046205 h 1532238"/>
              <a:gd name="connsiteX54" fmla="*/ 980676 w 1755491"/>
              <a:gd name="connsiteY54" fmla="*/ 1070919 h 1532238"/>
              <a:gd name="connsiteX55" fmla="*/ 972438 w 1755491"/>
              <a:gd name="connsiteY55" fmla="*/ 1112108 h 1532238"/>
              <a:gd name="connsiteX56" fmla="*/ 964201 w 1755491"/>
              <a:gd name="connsiteY56" fmla="*/ 1161535 h 1532238"/>
              <a:gd name="connsiteX57" fmla="*/ 939487 w 1755491"/>
              <a:gd name="connsiteY57" fmla="*/ 1178011 h 1532238"/>
              <a:gd name="connsiteX58" fmla="*/ 931249 w 1755491"/>
              <a:gd name="connsiteY58" fmla="*/ 1202724 h 1532238"/>
              <a:gd name="connsiteX59" fmla="*/ 906536 w 1755491"/>
              <a:gd name="connsiteY59" fmla="*/ 1219200 h 1532238"/>
              <a:gd name="connsiteX60" fmla="*/ 939487 w 1755491"/>
              <a:gd name="connsiteY60" fmla="*/ 1210962 h 1532238"/>
              <a:gd name="connsiteX61" fmla="*/ 988914 w 1755491"/>
              <a:gd name="connsiteY61" fmla="*/ 1194486 h 1532238"/>
              <a:gd name="connsiteX62" fmla="*/ 1071292 w 1755491"/>
              <a:gd name="connsiteY62" fmla="*/ 1145059 h 1532238"/>
              <a:gd name="connsiteX63" fmla="*/ 1096006 w 1755491"/>
              <a:gd name="connsiteY63" fmla="*/ 1128584 h 1532238"/>
              <a:gd name="connsiteX64" fmla="*/ 1128957 w 1755491"/>
              <a:gd name="connsiteY64" fmla="*/ 1103870 h 1532238"/>
              <a:gd name="connsiteX65" fmla="*/ 1161909 w 1755491"/>
              <a:gd name="connsiteY65" fmla="*/ 1087395 h 1532238"/>
              <a:gd name="connsiteX66" fmla="*/ 1186622 w 1755491"/>
              <a:gd name="connsiteY66" fmla="*/ 1186249 h 1532238"/>
              <a:gd name="connsiteX67" fmla="*/ 1170147 w 1755491"/>
              <a:gd name="connsiteY67" fmla="*/ 1210962 h 1532238"/>
              <a:gd name="connsiteX68" fmla="*/ 1161909 w 1755491"/>
              <a:gd name="connsiteY68" fmla="*/ 1243913 h 1532238"/>
              <a:gd name="connsiteX69" fmla="*/ 1137195 w 1755491"/>
              <a:gd name="connsiteY69" fmla="*/ 1301578 h 1532238"/>
              <a:gd name="connsiteX70" fmla="*/ 1120719 w 1755491"/>
              <a:gd name="connsiteY70" fmla="*/ 1392195 h 1532238"/>
              <a:gd name="connsiteX71" fmla="*/ 1137195 w 1755491"/>
              <a:gd name="connsiteY71" fmla="*/ 1466335 h 1532238"/>
              <a:gd name="connsiteX72" fmla="*/ 1153671 w 1755491"/>
              <a:gd name="connsiteY72" fmla="*/ 1491049 h 1532238"/>
              <a:gd name="connsiteX73" fmla="*/ 1252525 w 1755491"/>
              <a:gd name="connsiteY73" fmla="*/ 1532238 h 1532238"/>
              <a:gd name="connsiteX74" fmla="*/ 1285476 w 1755491"/>
              <a:gd name="connsiteY74" fmla="*/ 1524000 h 1532238"/>
              <a:gd name="connsiteX75" fmla="*/ 1310190 w 1755491"/>
              <a:gd name="connsiteY75" fmla="*/ 1515762 h 1532238"/>
              <a:gd name="connsiteX76" fmla="*/ 1318428 w 1755491"/>
              <a:gd name="connsiteY76" fmla="*/ 1416908 h 1532238"/>
              <a:gd name="connsiteX77" fmla="*/ 1326665 w 1755491"/>
              <a:gd name="connsiteY77" fmla="*/ 1392195 h 1532238"/>
              <a:gd name="connsiteX78" fmla="*/ 1367855 w 1755491"/>
              <a:gd name="connsiteY78" fmla="*/ 1433384 h 1532238"/>
              <a:gd name="connsiteX79" fmla="*/ 1376092 w 1755491"/>
              <a:gd name="connsiteY79" fmla="*/ 1408670 h 1532238"/>
              <a:gd name="connsiteX80" fmla="*/ 1392568 w 1755491"/>
              <a:gd name="connsiteY80" fmla="*/ 1342768 h 1532238"/>
              <a:gd name="connsiteX81" fmla="*/ 1400806 w 1755491"/>
              <a:gd name="connsiteY81" fmla="*/ 1318054 h 1532238"/>
              <a:gd name="connsiteX82" fmla="*/ 1483184 w 1755491"/>
              <a:gd name="connsiteY82" fmla="*/ 1252151 h 1532238"/>
              <a:gd name="connsiteX83" fmla="*/ 1507898 w 1755491"/>
              <a:gd name="connsiteY83" fmla="*/ 1243913 h 1532238"/>
              <a:gd name="connsiteX84" fmla="*/ 1557325 w 1755491"/>
              <a:gd name="connsiteY84" fmla="*/ 1235676 h 1532238"/>
              <a:gd name="connsiteX85" fmla="*/ 1631465 w 1755491"/>
              <a:gd name="connsiteY85" fmla="*/ 1202724 h 1532238"/>
              <a:gd name="connsiteX86" fmla="*/ 1656179 w 1755491"/>
              <a:gd name="connsiteY86" fmla="*/ 1178011 h 1532238"/>
              <a:gd name="connsiteX87" fmla="*/ 1672655 w 1755491"/>
              <a:gd name="connsiteY87" fmla="*/ 1153297 h 1532238"/>
              <a:gd name="connsiteX88" fmla="*/ 1697368 w 1755491"/>
              <a:gd name="connsiteY88" fmla="*/ 1169773 h 1532238"/>
              <a:gd name="connsiteX89" fmla="*/ 1713844 w 1755491"/>
              <a:gd name="connsiteY89" fmla="*/ 1145059 h 1532238"/>
              <a:gd name="connsiteX90" fmla="*/ 1722082 w 1755491"/>
              <a:gd name="connsiteY90" fmla="*/ 1087395 h 1532238"/>
              <a:gd name="connsiteX91" fmla="*/ 1730319 w 1755491"/>
              <a:gd name="connsiteY91" fmla="*/ 1062681 h 1532238"/>
              <a:gd name="connsiteX92" fmla="*/ 1738557 w 1755491"/>
              <a:gd name="connsiteY92" fmla="*/ 1013254 h 1532238"/>
              <a:gd name="connsiteX93" fmla="*/ 1746795 w 1755491"/>
              <a:gd name="connsiteY93" fmla="*/ 774357 h 1532238"/>
              <a:gd name="connsiteX94" fmla="*/ 1755033 w 1755491"/>
              <a:gd name="connsiteY94" fmla="*/ 617838 h 1532238"/>
              <a:gd name="connsiteX95" fmla="*/ 1738557 w 1755491"/>
              <a:gd name="connsiteY95" fmla="*/ 197708 h 1532238"/>
              <a:gd name="connsiteX96" fmla="*/ 1730319 w 1755491"/>
              <a:gd name="connsiteY96" fmla="*/ 74140 h 1532238"/>
              <a:gd name="connsiteX97" fmla="*/ 1722082 w 1755491"/>
              <a:gd name="connsiteY97" fmla="*/ 24713 h 1532238"/>
              <a:gd name="connsiteX98" fmla="*/ 1705606 w 1755491"/>
              <a:gd name="connsiteY98" fmla="*/ 0 h 153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55491" h="1532238">
                <a:moveTo>
                  <a:pt x="1705606" y="0"/>
                </a:moveTo>
                <a:lnTo>
                  <a:pt x="1705606" y="0"/>
                </a:lnTo>
                <a:lnTo>
                  <a:pt x="881822" y="41189"/>
                </a:lnTo>
                <a:cubicBezTo>
                  <a:pt x="856505" y="42664"/>
                  <a:pt x="849232" y="57304"/>
                  <a:pt x="832395" y="74140"/>
                </a:cubicBezTo>
                <a:cubicBezTo>
                  <a:pt x="829649" y="85124"/>
                  <a:pt x="828132" y="96491"/>
                  <a:pt x="824157" y="107092"/>
                </a:cubicBezTo>
                <a:cubicBezTo>
                  <a:pt x="819845" y="118590"/>
                  <a:pt x="811211" y="128281"/>
                  <a:pt x="807682" y="140043"/>
                </a:cubicBezTo>
                <a:cubicBezTo>
                  <a:pt x="800017" y="165594"/>
                  <a:pt x="792664" y="257273"/>
                  <a:pt x="791206" y="271849"/>
                </a:cubicBezTo>
                <a:cubicBezTo>
                  <a:pt x="729086" y="251142"/>
                  <a:pt x="805657" y="279074"/>
                  <a:pt x="741779" y="247135"/>
                </a:cubicBezTo>
                <a:cubicBezTo>
                  <a:pt x="729962" y="241226"/>
                  <a:pt x="694670" y="233298"/>
                  <a:pt x="684114" y="230659"/>
                </a:cubicBezTo>
                <a:cubicBezTo>
                  <a:pt x="662146" y="233405"/>
                  <a:pt x="639858" y="234258"/>
                  <a:pt x="618211" y="238897"/>
                </a:cubicBezTo>
                <a:cubicBezTo>
                  <a:pt x="601230" y="242536"/>
                  <a:pt x="568784" y="255373"/>
                  <a:pt x="568784" y="255373"/>
                </a:cubicBezTo>
                <a:cubicBezTo>
                  <a:pt x="560546" y="263611"/>
                  <a:pt x="545357" y="268507"/>
                  <a:pt x="544071" y="280086"/>
                </a:cubicBezTo>
                <a:cubicBezTo>
                  <a:pt x="542153" y="297347"/>
                  <a:pt x="560547" y="329513"/>
                  <a:pt x="560547" y="329513"/>
                </a:cubicBezTo>
                <a:cubicBezTo>
                  <a:pt x="546817" y="332259"/>
                  <a:pt x="532941" y="334355"/>
                  <a:pt x="519357" y="337751"/>
                </a:cubicBezTo>
                <a:cubicBezTo>
                  <a:pt x="510933" y="339857"/>
                  <a:pt x="497029" y="337640"/>
                  <a:pt x="494644" y="345989"/>
                </a:cubicBezTo>
                <a:cubicBezTo>
                  <a:pt x="490056" y="362049"/>
                  <a:pt x="500136" y="378940"/>
                  <a:pt x="502882" y="395416"/>
                </a:cubicBezTo>
                <a:cubicBezTo>
                  <a:pt x="436977" y="417384"/>
                  <a:pt x="519358" y="395416"/>
                  <a:pt x="453455" y="395416"/>
                </a:cubicBezTo>
                <a:cubicBezTo>
                  <a:pt x="428589" y="395416"/>
                  <a:pt x="404028" y="400908"/>
                  <a:pt x="379314" y="403654"/>
                </a:cubicBezTo>
                <a:cubicBezTo>
                  <a:pt x="368330" y="406400"/>
                  <a:pt x="355783" y="405612"/>
                  <a:pt x="346363" y="411892"/>
                </a:cubicBezTo>
                <a:cubicBezTo>
                  <a:pt x="337629" y="417715"/>
                  <a:pt x="316262" y="463855"/>
                  <a:pt x="313411" y="469557"/>
                </a:cubicBezTo>
                <a:cubicBezTo>
                  <a:pt x="316157" y="483287"/>
                  <a:pt x="318253" y="497162"/>
                  <a:pt x="321649" y="510746"/>
                </a:cubicBezTo>
                <a:cubicBezTo>
                  <a:pt x="323755" y="519170"/>
                  <a:pt x="338402" y="537162"/>
                  <a:pt x="329887" y="535459"/>
                </a:cubicBezTo>
                <a:cubicBezTo>
                  <a:pt x="310470" y="531576"/>
                  <a:pt x="299245" y="508770"/>
                  <a:pt x="280460" y="502508"/>
                </a:cubicBezTo>
                <a:cubicBezTo>
                  <a:pt x="245006" y="490690"/>
                  <a:pt x="264171" y="496376"/>
                  <a:pt x="222795" y="486032"/>
                </a:cubicBezTo>
                <a:cubicBezTo>
                  <a:pt x="195336" y="491524"/>
                  <a:pt x="163717" y="486975"/>
                  <a:pt x="140417" y="502508"/>
                </a:cubicBezTo>
                <a:cubicBezTo>
                  <a:pt x="126386" y="511862"/>
                  <a:pt x="92969" y="533480"/>
                  <a:pt x="82752" y="543697"/>
                </a:cubicBezTo>
                <a:cubicBezTo>
                  <a:pt x="67587" y="558862"/>
                  <a:pt x="52597" y="574734"/>
                  <a:pt x="41563" y="593124"/>
                </a:cubicBezTo>
                <a:cubicBezTo>
                  <a:pt x="27649" y="616315"/>
                  <a:pt x="19595" y="642551"/>
                  <a:pt x="8611" y="667265"/>
                </a:cubicBezTo>
                <a:cubicBezTo>
                  <a:pt x="5865" y="686487"/>
                  <a:pt x="-1770" y="705632"/>
                  <a:pt x="374" y="724930"/>
                </a:cubicBezTo>
                <a:cubicBezTo>
                  <a:pt x="3832" y="756047"/>
                  <a:pt x="13166" y="786596"/>
                  <a:pt x="25087" y="815546"/>
                </a:cubicBezTo>
                <a:cubicBezTo>
                  <a:pt x="34373" y="838098"/>
                  <a:pt x="69360" y="882193"/>
                  <a:pt x="90990" y="897924"/>
                </a:cubicBezTo>
                <a:cubicBezTo>
                  <a:pt x="114145" y="914764"/>
                  <a:pt x="170874" y="941985"/>
                  <a:pt x="198082" y="955589"/>
                </a:cubicBezTo>
                <a:cubicBezTo>
                  <a:pt x="222795" y="952843"/>
                  <a:pt x="247839" y="952227"/>
                  <a:pt x="272222" y="947351"/>
                </a:cubicBezTo>
                <a:cubicBezTo>
                  <a:pt x="289252" y="943945"/>
                  <a:pt x="305173" y="936368"/>
                  <a:pt x="321649" y="930876"/>
                </a:cubicBezTo>
                <a:lnTo>
                  <a:pt x="346363" y="922638"/>
                </a:lnTo>
                <a:cubicBezTo>
                  <a:pt x="333043" y="962597"/>
                  <a:pt x="334530" y="945854"/>
                  <a:pt x="346363" y="1005016"/>
                </a:cubicBezTo>
                <a:cubicBezTo>
                  <a:pt x="348066" y="1013531"/>
                  <a:pt x="348461" y="1023590"/>
                  <a:pt x="354601" y="1029730"/>
                </a:cubicBezTo>
                <a:cubicBezTo>
                  <a:pt x="360741" y="1035870"/>
                  <a:pt x="371076" y="1035222"/>
                  <a:pt x="379314" y="1037968"/>
                </a:cubicBezTo>
                <a:cubicBezTo>
                  <a:pt x="389870" y="1035329"/>
                  <a:pt x="425162" y="1027401"/>
                  <a:pt x="436979" y="1021492"/>
                </a:cubicBezTo>
                <a:cubicBezTo>
                  <a:pt x="445834" y="1017064"/>
                  <a:pt x="453454" y="1010508"/>
                  <a:pt x="461692" y="1005016"/>
                </a:cubicBezTo>
                <a:cubicBezTo>
                  <a:pt x="462880" y="1010957"/>
                  <a:pt x="470931" y="1060063"/>
                  <a:pt x="478168" y="1070919"/>
                </a:cubicBezTo>
                <a:cubicBezTo>
                  <a:pt x="484630" y="1080612"/>
                  <a:pt x="492767" y="1089852"/>
                  <a:pt x="502882" y="1095632"/>
                </a:cubicBezTo>
                <a:cubicBezTo>
                  <a:pt x="512712" y="1101249"/>
                  <a:pt x="524849" y="1101124"/>
                  <a:pt x="535833" y="1103870"/>
                </a:cubicBezTo>
                <a:cubicBezTo>
                  <a:pt x="557801" y="1101124"/>
                  <a:pt x="580258" y="1101001"/>
                  <a:pt x="601736" y="1095632"/>
                </a:cubicBezTo>
                <a:cubicBezTo>
                  <a:pt x="613649" y="1092654"/>
                  <a:pt x="623400" y="1083994"/>
                  <a:pt x="634687" y="1079157"/>
                </a:cubicBezTo>
                <a:cubicBezTo>
                  <a:pt x="642669" y="1075736"/>
                  <a:pt x="651163" y="1073665"/>
                  <a:pt x="659401" y="1070919"/>
                </a:cubicBezTo>
                <a:cubicBezTo>
                  <a:pt x="664893" y="1062681"/>
                  <a:pt x="680304" y="1055060"/>
                  <a:pt x="675876" y="1046205"/>
                </a:cubicBezTo>
                <a:cubicBezTo>
                  <a:pt x="671993" y="1038438"/>
                  <a:pt x="654388" y="1046381"/>
                  <a:pt x="651163" y="1054443"/>
                </a:cubicBezTo>
                <a:cubicBezTo>
                  <a:pt x="651103" y="1054594"/>
                  <a:pt x="663800" y="1108270"/>
                  <a:pt x="667638" y="1112108"/>
                </a:cubicBezTo>
                <a:cubicBezTo>
                  <a:pt x="673778" y="1118248"/>
                  <a:pt x="684114" y="1117600"/>
                  <a:pt x="692352" y="1120346"/>
                </a:cubicBezTo>
                <a:cubicBezTo>
                  <a:pt x="738173" y="1150894"/>
                  <a:pt x="719852" y="1146150"/>
                  <a:pt x="807682" y="1128584"/>
                </a:cubicBezTo>
                <a:cubicBezTo>
                  <a:pt x="839718" y="1122177"/>
                  <a:pt x="883862" y="1105059"/>
                  <a:pt x="914774" y="1087395"/>
                </a:cubicBezTo>
                <a:cubicBezTo>
                  <a:pt x="923370" y="1082483"/>
                  <a:pt x="931881" y="1077257"/>
                  <a:pt x="939487" y="1070919"/>
                </a:cubicBezTo>
                <a:cubicBezTo>
                  <a:pt x="948437" y="1063461"/>
                  <a:pt x="955963" y="1054443"/>
                  <a:pt x="964201" y="1046205"/>
                </a:cubicBezTo>
                <a:cubicBezTo>
                  <a:pt x="969693" y="1054443"/>
                  <a:pt x="979448" y="1061095"/>
                  <a:pt x="980676" y="1070919"/>
                </a:cubicBezTo>
                <a:cubicBezTo>
                  <a:pt x="982413" y="1084812"/>
                  <a:pt x="974943" y="1098332"/>
                  <a:pt x="972438" y="1112108"/>
                </a:cubicBezTo>
                <a:cubicBezTo>
                  <a:pt x="969450" y="1128541"/>
                  <a:pt x="971671" y="1146595"/>
                  <a:pt x="964201" y="1161535"/>
                </a:cubicBezTo>
                <a:cubicBezTo>
                  <a:pt x="959773" y="1170391"/>
                  <a:pt x="947725" y="1172519"/>
                  <a:pt x="939487" y="1178011"/>
                </a:cubicBezTo>
                <a:cubicBezTo>
                  <a:pt x="936741" y="1186249"/>
                  <a:pt x="936673" y="1195943"/>
                  <a:pt x="931249" y="1202724"/>
                </a:cubicBezTo>
                <a:cubicBezTo>
                  <a:pt x="925064" y="1210455"/>
                  <a:pt x="899535" y="1212199"/>
                  <a:pt x="906536" y="1219200"/>
                </a:cubicBezTo>
                <a:cubicBezTo>
                  <a:pt x="914542" y="1227206"/>
                  <a:pt x="928643" y="1214215"/>
                  <a:pt x="939487" y="1210962"/>
                </a:cubicBezTo>
                <a:cubicBezTo>
                  <a:pt x="956121" y="1205972"/>
                  <a:pt x="973380" y="1202253"/>
                  <a:pt x="988914" y="1194486"/>
                </a:cubicBezTo>
                <a:cubicBezTo>
                  <a:pt x="1039580" y="1169154"/>
                  <a:pt x="1011641" y="1184826"/>
                  <a:pt x="1071292" y="1145059"/>
                </a:cubicBezTo>
                <a:cubicBezTo>
                  <a:pt x="1079530" y="1139567"/>
                  <a:pt x="1088086" y="1134525"/>
                  <a:pt x="1096006" y="1128584"/>
                </a:cubicBezTo>
                <a:cubicBezTo>
                  <a:pt x="1106990" y="1120346"/>
                  <a:pt x="1117314" y="1111147"/>
                  <a:pt x="1128957" y="1103870"/>
                </a:cubicBezTo>
                <a:cubicBezTo>
                  <a:pt x="1139371" y="1097361"/>
                  <a:pt x="1150925" y="1092887"/>
                  <a:pt x="1161909" y="1087395"/>
                </a:cubicBezTo>
                <a:cubicBezTo>
                  <a:pt x="1195042" y="1137095"/>
                  <a:pt x="1205777" y="1128783"/>
                  <a:pt x="1186622" y="1186249"/>
                </a:cubicBezTo>
                <a:cubicBezTo>
                  <a:pt x="1183491" y="1195641"/>
                  <a:pt x="1175639" y="1202724"/>
                  <a:pt x="1170147" y="1210962"/>
                </a:cubicBezTo>
                <a:cubicBezTo>
                  <a:pt x="1167401" y="1221946"/>
                  <a:pt x="1165884" y="1233312"/>
                  <a:pt x="1161909" y="1243913"/>
                </a:cubicBezTo>
                <a:cubicBezTo>
                  <a:pt x="1144229" y="1291059"/>
                  <a:pt x="1147422" y="1260670"/>
                  <a:pt x="1137195" y="1301578"/>
                </a:cubicBezTo>
                <a:cubicBezTo>
                  <a:pt x="1131439" y="1324603"/>
                  <a:pt x="1124391" y="1370164"/>
                  <a:pt x="1120719" y="1392195"/>
                </a:cubicBezTo>
                <a:cubicBezTo>
                  <a:pt x="1122185" y="1399526"/>
                  <a:pt x="1132832" y="1456155"/>
                  <a:pt x="1137195" y="1466335"/>
                </a:cubicBezTo>
                <a:cubicBezTo>
                  <a:pt x="1141095" y="1475435"/>
                  <a:pt x="1145560" y="1485371"/>
                  <a:pt x="1153671" y="1491049"/>
                </a:cubicBezTo>
                <a:cubicBezTo>
                  <a:pt x="1195908" y="1520615"/>
                  <a:pt x="1211324" y="1521937"/>
                  <a:pt x="1252525" y="1532238"/>
                </a:cubicBezTo>
                <a:cubicBezTo>
                  <a:pt x="1263509" y="1529492"/>
                  <a:pt x="1274590" y="1527110"/>
                  <a:pt x="1285476" y="1524000"/>
                </a:cubicBezTo>
                <a:cubicBezTo>
                  <a:pt x="1293825" y="1521614"/>
                  <a:pt x="1307636" y="1524062"/>
                  <a:pt x="1310190" y="1515762"/>
                </a:cubicBezTo>
                <a:cubicBezTo>
                  <a:pt x="1319914" y="1484159"/>
                  <a:pt x="1314058" y="1449684"/>
                  <a:pt x="1318428" y="1416908"/>
                </a:cubicBezTo>
                <a:cubicBezTo>
                  <a:pt x="1319576" y="1408301"/>
                  <a:pt x="1323919" y="1400433"/>
                  <a:pt x="1326665" y="1392195"/>
                </a:cubicBezTo>
                <a:cubicBezTo>
                  <a:pt x="1331373" y="1399256"/>
                  <a:pt x="1352164" y="1437307"/>
                  <a:pt x="1367855" y="1433384"/>
                </a:cubicBezTo>
                <a:cubicBezTo>
                  <a:pt x="1376279" y="1431278"/>
                  <a:pt x="1373807" y="1417048"/>
                  <a:pt x="1376092" y="1408670"/>
                </a:cubicBezTo>
                <a:cubicBezTo>
                  <a:pt x="1382050" y="1386824"/>
                  <a:pt x="1385408" y="1364249"/>
                  <a:pt x="1392568" y="1342768"/>
                </a:cubicBezTo>
                <a:cubicBezTo>
                  <a:pt x="1395314" y="1334530"/>
                  <a:pt x="1395475" y="1324908"/>
                  <a:pt x="1400806" y="1318054"/>
                </a:cubicBezTo>
                <a:cubicBezTo>
                  <a:pt x="1431040" y="1279182"/>
                  <a:pt x="1444085" y="1268908"/>
                  <a:pt x="1483184" y="1252151"/>
                </a:cubicBezTo>
                <a:cubicBezTo>
                  <a:pt x="1491165" y="1248730"/>
                  <a:pt x="1499421" y="1245797"/>
                  <a:pt x="1507898" y="1243913"/>
                </a:cubicBezTo>
                <a:cubicBezTo>
                  <a:pt x="1524203" y="1240290"/>
                  <a:pt x="1540849" y="1238422"/>
                  <a:pt x="1557325" y="1235676"/>
                </a:cubicBezTo>
                <a:cubicBezTo>
                  <a:pt x="1593249" y="1223701"/>
                  <a:pt x="1605354" y="1224483"/>
                  <a:pt x="1631465" y="1202724"/>
                </a:cubicBezTo>
                <a:cubicBezTo>
                  <a:pt x="1640415" y="1195266"/>
                  <a:pt x="1648721" y="1186961"/>
                  <a:pt x="1656179" y="1178011"/>
                </a:cubicBezTo>
                <a:cubicBezTo>
                  <a:pt x="1662517" y="1170405"/>
                  <a:pt x="1667163" y="1161535"/>
                  <a:pt x="1672655" y="1153297"/>
                </a:cubicBezTo>
                <a:cubicBezTo>
                  <a:pt x="1680893" y="1158789"/>
                  <a:pt x="1687660" y="1171715"/>
                  <a:pt x="1697368" y="1169773"/>
                </a:cubicBezTo>
                <a:cubicBezTo>
                  <a:pt x="1707077" y="1167831"/>
                  <a:pt x="1710999" y="1154542"/>
                  <a:pt x="1713844" y="1145059"/>
                </a:cubicBezTo>
                <a:cubicBezTo>
                  <a:pt x="1719423" y="1126461"/>
                  <a:pt x="1718274" y="1106434"/>
                  <a:pt x="1722082" y="1087395"/>
                </a:cubicBezTo>
                <a:cubicBezTo>
                  <a:pt x="1723785" y="1078880"/>
                  <a:pt x="1728435" y="1071158"/>
                  <a:pt x="1730319" y="1062681"/>
                </a:cubicBezTo>
                <a:cubicBezTo>
                  <a:pt x="1733942" y="1046376"/>
                  <a:pt x="1735811" y="1029730"/>
                  <a:pt x="1738557" y="1013254"/>
                </a:cubicBezTo>
                <a:cubicBezTo>
                  <a:pt x="1741303" y="933622"/>
                  <a:pt x="1743478" y="853968"/>
                  <a:pt x="1746795" y="774357"/>
                </a:cubicBezTo>
                <a:cubicBezTo>
                  <a:pt x="1748970" y="722157"/>
                  <a:pt x="1755033" y="670083"/>
                  <a:pt x="1755033" y="617838"/>
                </a:cubicBezTo>
                <a:cubicBezTo>
                  <a:pt x="1755033" y="311499"/>
                  <a:pt x="1759804" y="367682"/>
                  <a:pt x="1738557" y="197708"/>
                </a:cubicBezTo>
                <a:cubicBezTo>
                  <a:pt x="1757359" y="141303"/>
                  <a:pt x="1748222" y="181561"/>
                  <a:pt x="1730319" y="74140"/>
                </a:cubicBezTo>
                <a:cubicBezTo>
                  <a:pt x="1727573" y="57664"/>
                  <a:pt x="1737928" y="29994"/>
                  <a:pt x="1722082" y="24713"/>
                </a:cubicBezTo>
                <a:lnTo>
                  <a:pt x="1705606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7611908" y="1699862"/>
            <a:ext cx="662131" cy="642551"/>
          </a:xfrm>
          <a:custGeom>
            <a:avLst/>
            <a:gdLst>
              <a:gd name="connsiteX0" fmla="*/ 208679 w 662131"/>
              <a:gd name="connsiteY0" fmla="*/ 57665 h 642551"/>
              <a:gd name="connsiteX1" fmla="*/ 208679 w 662131"/>
              <a:gd name="connsiteY1" fmla="*/ 57665 h 642551"/>
              <a:gd name="connsiteX2" fmla="*/ 2734 w 662131"/>
              <a:gd name="connsiteY2" fmla="*/ 502508 h 642551"/>
              <a:gd name="connsiteX3" fmla="*/ 35685 w 662131"/>
              <a:gd name="connsiteY3" fmla="*/ 609600 h 642551"/>
              <a:gd name="connsiteX4" fmla="*/ 109825 w 662131"/>
              <a:gd name="connsiteY4" fmla="*/ 642551 h 642551"/>
              <a:gd name="connsiteX5" fmla="*/ 151015 w 662131"/>
              <a:gd name="connsiteY5" fmla="*/ 634313 h 642551"/>
              <a:gd name="connsiteX6" fmla="*/ 241631 w 662131"/>
              <a:gd name="connsiteY6" fmla="*/ 584886 h 642551"/>
              <a:gd name="connsiteX7" fmla="*/ 233393 w 662131"/>
              <a:gd name="connsiteY7" fmla="*/ 535459 h 642551"/>
              <a:gd name="connsiteX8" fmla="*/ 241631 w 662131"/>
              <a:gd name="connsiteY8" fmla="*/ 609600 h 642551"/>
              <a:gd name="connsiteX9" fmla="*/ 266344 w 662131"/>
              <a:gd name="connsiteY9" fmla="*/ 626075 h 642551"/>
              <a:gd name="connsiteX10" fmla="*/ 348723 w 662131"/>
              <a:gd name="connsiteY10" fmla="*/ 617837 h 642551"/>
              <a:gd name="connsiteX11" fmla="*/ 398150 w 662131"/>
              <a:gd name="connsiteY11" fmla="*/ 601362 h 642551"/>
              <a:gd name="connsiteX12" fmla="*/ 472290 w 662131"/>
              <a:gd name="connsiteY12" fmla="*/ 543697 h 642551"/>
              <a:gd name="connsiteX13" fmla="*/ 464052 w 662131"/>
              <a:gd name="connsiteY13" fmla="*/ 494270 h 642551"/>
              <a:gd name="connsiteX14" fmla="*/ 480528 w 662131"/>
              <a:gd name="connsiteY14" fmla="*/ 518983 h 642551"/>
              <a:gd name="connsiteX15" fmla="*/ 546431 w 662131"/>
              <a:gd name="connsiteY15" fmla="*/ 551935 h 642551"/>
              <a:gd name="connsiteX16" fmla="*/ 637047 w 662131"/>
              <a:gd name="connsiteY16" fmla="*/ 535459 h 642551"/>
              <a:gd name="connsiteX17" fmla="*/ 661761 w 662131"/>
              <a:gd name="connsiteY17" fmla="*/ 510746 h 642551"/>
              <a:gd name="connsiteX18" fmla="*/ 637047 w 662131"/>
              <a:gd name="connsiteY18" fmla="*/ 370702 h 642551"/>
              <a:gd name="connsiteX19" fmla="*/ 612334 w 662131"/>
              <a:gd name="connsiteY19" fmla="*/ 354227 h 642551"/>
              <a:gd name="connsiteX20" fmla="*/ 587620 w 662131"/>
              <a:gd name="connsiteY20" fmla="*/ 345989 h 642551"/>
              <a:gd name="connsiteX21" fmla="*/ 612334 w 662131"/>
              <a:gd name="connsiteY21" fmla="*/ 337751 h 642551"/>
              <a:gd name="connsiteX22" fmla="*/ 653523 w 662131"/>
              <a:gd name="connsiteY22" fmla="*/ 288324 h 642551"/>
              <a:gd name="connsiteX23" fmla="*/ 645285 w 662131"/>
              <a:gd name="connsiteY23" fmla="*/ 181232 h 642551"/>
              <a:gd name="connsiteX24" fmla="*/ 637047 w 662131"/>
              <a:gd name="connsiteY24" fmla="*/ 156519 h 642551"/>
              <a:gd name="connsiteX25" fmla="*/ 612334 w 662131"/>
              <a:gd name="connsiteY25" fmla="*/ 140043 h 642551"/>
              <a:gd name="connsiteX26" fmla="*/ 661761 w 662131"/>
              <a:gd name="connsiteY26" fmla="*/ 123567 h 642551"/>
              <a:gd name="connsiteX27" fmla="*/ 653523 w 662131"/>
              <a:gd name="connsiteY27" fmla="*/ 65902 h 642551"/>
              <a:gd name="connsiteX28" fmla="*/ 637047 w 662131"/>
              <a:gd name="connsiteY28" fmla="*/ 41189 h 642551"/>
              <a:gd name="connsiteX29" fmla="*/ 546431 w 662131"/>
              <a:gd name="connsiteY29" fmla="*/ 0 h 642551"/>
              <a:gd name="connsiteX30" fmla="*/ 472290 w 662131"/>
              <a:gd name="connsiteY30" fmla="*/ 24713 h 642551"/>
              <a:gd name="connsiteX31" fmla="*/ 455815 w 662131"/>
              <a:gd name="connsiteY31" fmla="*/ 49427 h 642551"/>
              <a:gd name="connsiteX32" fmla="*/ 431101 w 662131"/>
              <a:gd name="connsiteY32" fmla="*/ 32951 h 642551"/>
              <a:gd name="connsiteX33" fmla="*/ 381674 w 662131"/>
              <a:gd name="connsiteY33" fmla="*/ 16475 h 642551"/>
              <a:gd name="connsiteX34" fmla="*/ 315771 w 662131"/>
              <a:gd name="connsiteY34" fmla="*/ 32951 h 642551"/>
              <a:gd name="connsiteX35" fmla="*/ 291058 w 662131"/>
              <a:gd name="connsiteY35" fmla="*/ 49427 h 642551"/>
              <a:gd name="connsiteX36" fmla="*/ 241631 w 662131"/>
              <a:gd name="connsiteY36" fmla="*/ 65902 h 642551"/>
              <a:gd name="connsiteX37" fmla="*/ 208679 w 662131"/>
              <a:gd name="connsiteY37" fmla="*/ 115329 h 642551"/>
              <a:gd name="connsiteX38" fmla="*/ 208679 w 662131"/>
              <a:gd name="connsiteY38" fmla="*/ 57665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62131" h="642551">
                <a:moveTo>
                  <a:pt x="208679" y="57665"/>
                </a:moveTo>
                <a:lnTo>
                  <a:pt x="208679" y="57665"/>
                </a:lnTo>
                <a:cubicBezTo>
                  <a:pt x="140031" y="205946"/>
                  <a:pt x="61721" y="350126"/>
                  <a:pt x="2734" y="502508"/>
                </a:cubicBezTo>
                <a:cubicBezTo>
                  <a:pt x="-7951" y="530111"/>
                  <a:pt x="14703" y="588618"/>
                  <a:pt x="35685" y="609600"/>
                </a:cubicBezTo>
                <a:cubicBezTo>
                  <a:pt x="59436" y="633351"/>
                  <a:pt x="80536" y="635229"/>
                  <a:pt x="109825" y="642551"/>
                </a:cubicBezTo>
                <a:cubicBezTo>
                  <a:pt x="123555" y="639805"/>
                  <a:pt x="137946" y="639339"/>
                  <a:pt x="151015" y="634313"/>
                </a:cubicBezTo>
                <a:cubicBezTo>
                  <a:pt x="195190" y="617323"/>
                  <a:pt x="208810" y="606766"/>
                  <a:pt x="241631" y="584886"/>
                </a:cubicBezTo>
                <a:cubicBezTo>
                  <a:pt x="238885" y="568410"/>
                  <a:pt x="233393" y="518756"/>
                  <a:pt x="233393" y="535459"/>
                </a:cubicBezTo>
                <a:cubicBezTo>
                  <a:pt x="233393" y="560325"/>
                  <a:pt x="233133" y="586231"/>
                  <a:pt x="241631" y="609600"/>
                </a:cubicBezTo>
                <a:cubicBezTo>
                  <a:pt x="245014" y="618904"/>
                  <a:pt x="258106" y="620583"/>
                  <a:pt x="266344" y="626075"/>
                </a:cubicBezTo>
                <a:cubicBezTo>
                  <a:pt x="293804" y="623329"/>
                  <a:pt x="321599" y="622923"/>
                  <a:pt x="348723" y="617837"/>
                </a:cubicBezTo>
                <a:cubicBezTo>
                  <a:pt x="365792" y="614637"/>
                  <a:pt x="398150" y="601362"/>
                  <a:pt x="398150" y="601362"/>
                </a:cubicBezTo>
                <a:cubicBezTo>
                  <a:pt x="457270" y="561948"/>
                  <a:pt x="433575" y="582412"/>
                  <a:pt x="472290" y="543697"/>
                </a:cubicBezTo>
                <a:cubicBezTo>
                  <a:pt x="469544" y="527221"/>
                  <a:pt x="458770" y="510116"/>
                  <a:pt x="464052" y="494270"/>
                </a:cubicBezTo>
                <a:cubicBezTo>
                  <a:pt x="467183" y="484877"/>
                  <a:pt x="473527" y="511982"/>
                  <a:pt x="480528" y="518983"/>
                </a:cubicBezTo>
                <a:cubicBezTo>
                  <a:pt x="508535" y="546990"/>
                  <a:pt x="511705" y="543254"/>
                  <a:pt x="546431" y="551935"/>
                </a:cubicBezTo>
                <a:cubicBezTo>
                  <a:pt x="549228" y="551585"/>
                  <a:pt x="619463" y="547182"/>
                  <a:pt x="637047" y="535459"/>
                </a:cubicBezTo>
                <a:cubicBezTo>
                  <a:pt x="646740" y="528997"/>
                  <a:pt x="653523" y="518984"/>
                  <a:pt x="661761" y="510746"/>
                </a:cubicBezTo>
                <a:cubicBezTo>
                  <a:pt x="658485" y="464887"/>
                  <a:pt x="673446" y="407101"/>
                  <a:pt x="637047" y="370702"/>
                </a:cubicBezTo>
                <a:cubicBezTo>
                  <a:pt x="630046" y="363701"/>
                  <a:pt x="621189" y="358655"/>
                  <a:pt x="612334" y="354227"/>
                </a:cubicBezTo>
                <a:cubicBezTo>
                  <a:pt x="604567" y="350344"/>
                  <a:pt x="595858" y="348735"/>
                  <a:pt x="587620" y="345989"/>
                </a:cubicBezTo>
                <a:cubicBezTo>
                  <a:pt x="595858" y="343243"/>
                  <a:pt x="605109" y="342568"/>
                  <a:pt x="612334" y="337751"/>
                </a:cubicBezTo>
                <a:cubicBezTo>
                  <a:pt x="631360" y="325067"/>
                  <a:pt x="641367" y="306558"/>
                  <a:pt x="653523" y="288324"/>
                </a:cubicBezTo>
                <a:cubicBezTo>
                  <a:pt x="650777" y="252627"/>
                  <a:pt x="649726" y="216758"/>
                  <a:pt x="645285" y="181232"/>
                </a:cubicBezTo>
                <a:cubicBezTo>
                  <a:pt x="644208" y="172616"/>
                  <a:pt x="642471" y="163300"/>
                  <a:pt x="637047" y="156519"/>
                </a:cubicBezTo>
                <a:cubicBezTo>
                  <a:pt x="630862" y="148788"/>
                  <a:pt x="620572" y="145535"/>
                  <a:pt x="612334" y="140043"/>
                </a:cubicBezTo>
                <a:cubicBezTo>
                  <a:pt x="628810" y="134551"/>
                  <a:pt x="664217" y="140759"/>
                  <a:pt x="661761" y="123567"/>
                </a:cubicBezTo>
                <a:cubicBezTo>
                  <a:pt x="659015" y="104345"/>
                  <a:pt x="659103" y="84500"/>
                  <a:pt x="653523" y="65902"/>
                </a:cubicBezTo>
                <a:cubicBezTo>
                  <a:pt x="650678" y="56419"/>
                  <a:pt x="644498" y="47709"/>
                  <a:pt x="637047" y="41189"/>
                </a:cubicBezTo>
                <a:cubicBezTo>
                  <a:pt x="594819" y="4240"/>
                  <a:pt x="593709" y="9455"/>
                  <a:pt x="546431" y="0"/>
                </a:cubicBezTo>
                <a:cubicBezTo>
                  <a:pt x="513294" y="5522"/>
                  <a:pt x="495457" y="1546"/>
                  <a:pt x="472290" y="24713"/>
                </a:cubicBezTo>
                <a:cubicBezTo>
                  <a:pt x="465289" y="31714"/>
                  <a:pt x="461307" y="41189"/>
                  <a:pt x="455815" y="49427"/>
                </a:cubicBezTo>
                <a:cubicBezTo>
                  <a:pt x="447577" y="43935"/>
                  <a:pt x="440148" y="36972"/>
                  <a:pt x="431101" y="32951"/>
                </a:cubicBezTo>
                <a:cubicBezTo>
                  <a:pt x="415231" y="25898"/>
                  <a:pt x="381674" y="16475"/>
                  <a:pt x="381674" y="16475"/>
                </a:cubicBezTo>
                <a:cubicBezTo>
                  <a:pt x="359706" y="21967"/>
                  <a:pt x="334612" y="20390"/>
                  <a:pt x="315771" y="32951"/>
                </a:cubicBezTo>
                <a:cubicBezTo>
                  <a:pt x="307533" y="38443"/>
                  <a:pt x="300105" y="45406"/>
                  <a:pt x="291058" y="49427"/>
                </a:cubicBezTo>
                <a:cubicBezTo>
                  <a:pt x="275188" y="56480"/>
                  <a:pt x="241631" y="65902"/>
                  <a:pt x="241631" y="65902"/>
                </a:cubicBezTo>
                <a:lnTo>
                  <a:pt x="208679" y="115329"/>
                </a:lnTo>
                <a:lnTo>
                  <a:pt x="208679" y="5766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등호 22"/>
          <p:cNvSpPr/>
          <p:nvPr/>
        </p:nvSpPr>
        <p:spPr>
          <a:xfrm rot="5400000">
            <a:off x="5971858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t="9292" r="14924" b="22549"/>
          <a:stretch/>
        </p:blipFill>
        <p:spPr>
          <a:xfrm>
            <a:off x="5917474" y="2330177"/>
            <a:ext cx="4876801" cy="215944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6" t="2754" r="10357" b="2750"/>
          <a:stretch/>
        </p:blipFill>
        <p:spPr>
          <a:xfrm>
            <a:off x="8689084" y="3055791"/>
            <a:ext cx="1015780" cy="1104719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8780123" y="3404910"/>
            <a:ext cx="799854" cy="1084711"/>
            <a:chOff x="2294237" y="3404910"/>
            <a:chExt cx="799854" cy="1084711"/>
          </a:xfrm>
        </p:grpSpPr>
        <p:sp>
          <p:nvSpPr>
            <p:cNvPr id="30" name="사다리꼴 29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967717" y="41511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369788" y="1947117"/>
            <a:ext cx="0" cy="766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778459" y="1874922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969356" y="1678015"/>
            <a:ext cx="0" cy="561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/오른쪽 화살표 37"/>
          <p:cNvSpPr/>
          <p:nvPr/>
        </p:nvSpPr>
        <p:spPr>
          <a:xfrm>
            <a:off x="6606890" y="3947011"/>
            <a:ext cx="3525795" cy="213499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2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861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〮 </a:t>
            </a:r>
            <a:r>
              <a:rPr lang="ko-KR" altLang="en-US" sz="4000" b="1" dirty="0"/>
              <a:t>플레이 방식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현대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848" y="1088074"/>
            <a:ext cx="5123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〮 양 손을 사용하여 캐릭터로 오는 방향의 바코드를 터치로 찍으면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71848" y="1499287"/>
            <a:ext cx="4876800" cy="2990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>
          <a:xfrm>
            <a:off x="271848" y="1499286"/>
            <a:ext cx="4876801" cy="2990335"/>
          </a:xfrm>
          <a:prstGeom prst="rect">
            <a:avLst/>
          </a:prstGeom>
        </p:spPr>
      </p:pic>
      <p:sp>
        <p:nvSpPr>
          <p:cNvPr id="9" name="등호 8"/>
          <p:cNvSpPr/>
          <p:nvPr/>
        </p:nvSpPr>
        <p:spPr>
          <a:xfrm rot="5400000">
            <a:off x="326232" y="1552647"/>
            <a:ext cx="234922" cy="222421"/>
          </a:xfrm>
          <a:prstGeom prst="mathEqual">
            <a:avLst>
              <a:gd name="adj1" fmla="val 19816"/>
              <a:gd name="adj2" fmla="val 191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25537" y="2608347"/>
            <a:ext cx="569421" cy="772212"/>
            <a:chOff x="2294237" y="3404910"/>
            <a:chExt cx="799854" cy="1084711"/>
          </a:xfrm>
        </p:grpSpPr>
        <p:sp>
          <p:nvSpPr>
            <p:cNvPr id="14" name="사다리꼴 13"/>
            <p:cNvSpPr/>
            <p:nvPr/>
          </p:nvSpPr>
          <p:spPr>
            <a:xfrm>
              <a:off x="2294237" y="3805061"/>
              <a:ext cx="799854" cy="684560"/>
            </a:xfrm>
            <a:prstGeom prst="trapezoid">
              <a:avLst>
                <a:gd name="adj" fmla="val 323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67371" y="3404910"/>
              <a:ext cx="653586" cy="653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7730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76833" y="2893217"/>
            <a:ext cx="2071816" cy="487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802686" y="2928813"/>
            <a:ext cx="458838" cy="411278"/>
            <a:chOff x="1802686" y="2928813"/>
            <a:chExt cx="458838" cy="411278"/>
          </a:xfrm>
        </p:grpSpPr>
        <p:sp>
          <p:nvSpPr>
            <p:cNvPr id="3" name="타원 2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6" b="94492" l="20339" r="766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12273" r="25175" b="4173"/>
          <a:stretch/>
        </p:blipFill>
        <p:spPr>
          <a:xfrm>
            <a:off x="2316280" y="2862726"/>
            <a:ext cx="270579" cy="421826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85028" y="2928813"/>
            <a:ext cx="458838" cy="411278"/>
            <a:chOff x="1802686" y="2928813"/>
            <a:chExt cx="458838" cy="411278"/>
          </a:xfrm>
        </p:grpSpPr>
        <p:sp>
          <p:nvSpPr>
            <p:cNvPr id="30" name="타원 29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400832" y="2928813"/>
            <a:ext cx="458838" cy="411278"/>
            <a:chOff x="1802686" y="2928813"/>
            <a:chExt cx="458838" cy="411278"/>
          </a:xfrm>
        </p:grpSpPr>
        <p:sp>
          <p:nvSpPr>
            <p:cNvPr id="33" name="타원 32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23463" y="2928813"/>
            <a:ext cx="458838" cy="411278"/>
            <a:chOff x="1802686" y="2928813"/>
            <a:chExt cx="458838" cy="411278"/>
          </a:xfrm>
        </p:grpSpPr>
        <p:sp>
          <p:nvSpPr>
            <p:cNvPr id="36" name="타원 35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661014" y="2928813"/>
            <a:ext cx="458838" cy="411278"/>
            <a:chOff x="1802686" y="2928813"/>
            <a:chExt cx="458838" cy="411278"/>
          </a:xfrm>
        </p:grpSpPr>
        <p:sp>
          <p:nvSpPr>
            <p:cNvPr id="39" name="타원 38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167857" y="2928813"/>
            <a:ext cx="458838" cy="411278"/>
            <a:chOff x="1802686" y="2928813"/>
            <a:chExt cx="458838" cy="411278"/>
          </a:xfrm>
        </p:grpSpPr>
        <p:sp>
          <p:nvSpPr>
            <p:cNvPr id="42" name="타원 41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3960006" y="2928813"/>
            <a:ext cx="458838" cy="411278"/>
            <a:chOff x="1802686" y="2928813"/>
            <a:chExt cx="458838" cy="411278"/>
          </a:xfrm>
        </p:grpSpPr>
        <p:sp>
          <p:nvSpPr>
            <p:cNvPr id="45" name="타원 44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4662205" y="2928813"/>
            <a:ext cx="458838" cy="411278"/>
            <a:chOff x="1802686" y="2928813"/>
            <a:chExt cx="458838" cy="411278"/>
          </a:xfrm>
        </p:grpSpPr>
        <p:sp>
          <p:nvSpPr>
            <p:cNvPr id="48" name="타원 47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471021" y="2928813"/>
            <a:ext cx="458838" cy="411278"/>
            <a:chOff x="1802686" y="2928813"/>
            <a:chExt cx="458838" cy="411278"/>
          </a:xfrm>
        </p:grpSpPr>
        <p:sp>
          <p:nvSpPr>
            <p:cNvPr id="51" name="타원 50"/>
            <p:cNvSpPr/>
            <p:nvPr/>
          </p:nvSpPr>
          <p:spPr>
            <a:xfrm>
              <a:off x="1802686" y="2928813"/>
              <a:ext cx="458838" cy="4112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9" t="35085" r="5584" b="44576"/>
            <a:stretch/>
          </p:blipFill>
          <p:spPr>
            <a:xfrm>
              <a:off x="1850937" y="3050648"/>
              <a:ext cx="362336" cy="167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95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1368</Words>
  <Application>Microsoft Office PowerPoint</Application>
  <PresentationFormat>와이드스크린</PresentationFormat>
  <Paragraphs>427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HY목각파임B</vt:lpstr>
      <vt:lpstr>맑은 고딕</vt:lpstr>
      <vt:lpstr>양재블럭체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상헌</dc:creator>
  <cp:lastModifiedBy>MyPC</cp:lastModifiedBy>
  <cp:revision>477</cp:revision>
  <dcterms:created xsi:type="dcterms:W3CDTF">2020-06-08T14:34:04Z</dcterms:created>
  <dcterms:modified xsi:type="dcterms:W3CDTF">2020-07-12T05:07:28Z</dcterms:modified>
</cp:coreProperties>
</file>