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228601"/>
            <a:ext cx="83058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Introduction to programming</a:t>
            </a:r>
          </a:p>
          <a:p>
            <a:endParaRPr lang="en-US" dirty="0" smtClean="0"/>
          </a:p>
          <a:p>
            <a:r>
              <a:rPr lang="en-US" dirty="0" smtClean="0"/>
              <a:t>Types of Languages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Procedural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Functional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Object oriented programming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1" y="2667000"/>
            <a:ext cx="598165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Procedural:-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3505200"/>
            <a:ext cx="830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Specifies a series of well structured steps and procedures to compose a program.</a:t>
            </a:r>
          </a:p>
          <a:p>
            <a:r>
              <a:rPr lang="en-US" dirty="0" smtClean="0"/>
              <a:t>Contains a systematic order of statements, orders and commands to complete a tasks</a:t>
            </a:r>
          </a:p>
          <a:p>
            <a:r>
              <a:rPr lang="en-US" dirty="0" smtClean="0"/>
              <a:t>Examples- java, python and </a:t>
            </a:r>
            <a:r>
              <a:rPr lang="en-US" dirty="0" err="1" smtClean="0"/>
              <a:t>c++</a:t>
            </a: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1600201" y="4572000"/>
            <a:ext cx="4724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Functional:-</a:t>
            </a:r>
            <a:endParaRPr lang="en-US" sz="5400" b="1" cap="none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5410200"/>
            <a:ext cx="8305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Writing a program only in pure </a:t>
            </a:r>
            <a:r>
              <a:rPr lang="en-US" dirty="0" smtClean="0"/>
              <a:t>functions  </a:t>
            </a:r>
            <a:r>
              <a:rPr lang="en-US" dirty="0" smtClean="0"/>
              <a:t>i.e. never modify variables, but only create new ones as an output.</a:t>
            </a:r>
          </a:p>
          <a:p>
            <a:r>
              <a:rPr lang="en-US" dirty="0" smtClean="0"/>
              <a:t>It is simply using the function multiple times ,rather than write or modifying something 10 times it is easy to grab the function 10 times.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28600"/>
            <a:ext cx="845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-Used in situations where we have to operate lot of different operations on the same set of data, like ML.</a:t>
            </a:r>
          </a:p>
          <a:p>
            <a:r>
              <a:rPr lang="en-US" dirty="0" smtClean="0"/>
              <a:t>-First class </a:t>
            </a:r>
            <a:r>
              <a:rPr lang="en-US" dirty="0" smtClean="0"/>
              <a:t>functions?</a:t>
            </a:r>
            <a:endParaRPr lang="en-US" dirty="0" smtClean="0"/>
          </a:p>
          <a:p>
            <a:r>
              <a:rPr lang="en-US" dirty="0" err="1" smtClean="0"/>
              <a:t>Eg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400347" y="1524000"/>
            <a:ext cx="434330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oops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2286000"/>
            <a:ext cx="8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Removes around objects.</a:t>
            </a:r>
          </a:p>
          <a:p>
            <a:r>
              <a:rPr lang="en-US" dirty="0" smtClean="0"/>
              <a:t>Code +Data= object</a:t>
            </a:r>
          </a:p>
          <a:p>
            <a:r>
              <a:rPr lang="en-US" dirty="0" smtClean="0"/>
              <a:t>Developed to make it easier to develop, reuse , debug and maintain software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- java , </a:t>
            </a:r>
            <a:r>
              <a:rPr lang="en-US" dirty="0" err="1" smtClean="0"/>
              <a:t>c++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-76200"/>
            <a:ext cx="20184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stactic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762000"/>
            <a:ext cx="8763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Performs type checking at </a:t>
            </a:r>
            <a:r>
              <a:rPr lang="en-US" dirty="0" smtClean="0"/>
              <a:t>compile </a:t>
            </a:r>
            <a:r>
              <a:rPr lang="en-US" dirty="0" smtClean="0"/>
              <a:t>time.</a:t>
            </a:r>
          </a:p>
          <a:p>
            <a:r>
              <a:rPr lang="en-US" dirty="0" err="1" smtClean="0"/>
              <a:t>e.G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a=10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while sending the code above in machine readable language(compiling) the type should be declared .</a:t>
            </a:r>
          </a:p>
          <a:p>
            <a:r>
              <a:rPr lang="en-US" dirty="0" smtClean="0"/>
              <a:t>Errors will show at time of </a:t>
            </a:r>
            <a:r>
              <a:rPr lang="en-US" dirty="0" smtClean="0"/>
              <a:t>compiling.</a:t>
            </a:r>
            <a:endParaRPr lang="en-US" dirty="0" smtClean="0"/>
          </a:p>
          <a:p>
            <a:r>
              <a:rPr lang="en-US" dirty="0" smtClean="0"/>
              <a:t>Declare data type before you use it.</a:t>
            </a:r>
          </a:p>
          <a:p>
            <a:r>
              <a:rPr lang="en-US" dirty="0" smtClean="0"/>
              <a:t>More control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3115270"/>
            <a:ext cx="26212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dynamic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4114800"/>
            <a:ext cx="868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Performs the type check at runtime.</a:t>
            </a:r>
          </a:p>
          <a:p>
            <a:r>
              <a:rPr lang="en-US" dirty="0" smtClean="0"/>
              <a:t>Error might not show while program is running.</a:t>
            </a:r>
          </a:p>
          <a:p>
            <a:r>
              <a:rPr lang="en-US" dirty="0" smtClean="0"/>
              <a:t>No need to declare the </a:t>
            </a:r>
            <a:r>
              <a:rPr lang="en-US" dirty="0" smtClean="0"/>
              <a:t>data type  </a:t>
            </a:r>
            <a:r>
              <a:rPr lang="en-US" dirty="0" smtClean="0"/>
              <a:t>of variables.</a:t>
            </a:r>
          </a:p>
          <a:p>
            <a:r>
              <a:rPr lang="en-US" dirty="0" smtClean="0"/>
              <a:t>Saves time while writing the code but might show the error in the runtime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228600"/>
            <a:ext cx="8763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		=	10</a:t>
            </a:r>
          </a:p>
          <a:p>
            <a:r>
              <a:rPr lang="en-US" dirty="0" smtClean="0"/>
              <a:t>Reference		object</a:t>
            </a:r>
          </a:p>
          <a:p>
            <a:r>
              <a:rPr lang="en-US" dirty="0" smtClean="0"/>
              <a:t>variable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will be stored in Stack and 10 which is the  object will be stored in the Heap</a:t>
            </a:r>
          </a:p>
          <a:p>
            <a:r>
              <a:rPr lang="en-US" dirty="0" smtClean="0"/>
              <a:t>Whenever we call the A then it will towards the heap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209</Words>
  <Application>Microsoft Office PowerPoint</Application>
  <PresentationFormat>On-screen Show (4:3)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Microsoft account</cp:lastModifiedBy>
  <cp:revision>11</cp:revision>
  <dcterms:created xsi:type="dcterms:W3CDTF">2006-08-16T00:00:00Z</dcterms:created>
  <dcterms:modified xsi:type="dcterms:W3CDTF">2022-05-07T08:45:45Z</dcterms:modified>
</cp:coreProperties>
</file>