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28600"/>
            <a:ext cx="54101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Flowschart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&amp;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pseudocode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967335"/>
            <a:ext cx="25145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Start/stop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495800"/>
            <a:ext cx="2362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Input/output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733800" y="2362200"/>
            <a:ext cx="3733800" cy="1447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4114800" y="4876800"/>
            <a:ext cx="4191000" cy="160020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352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743200" y="4788188"/>
            <a:ext cx="1371600" cy="774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2057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processing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3800" y="304800"/>
            <a:ext cx="35052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2286000" y="597188"/>
            <a:ext cx="1295400" cy="88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/>
        </p:nvSpPr>
        <p:spPr>
          <a:xfrm>
            <a:off x="5334000" y="2362200"/>
            <a:ext cx="1981200" cy="1828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967335"/>
            <a:ext cx="2286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condition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3200400"/>
            <a:ext cx="2514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4191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Q1) Take name the print “hello {Name}”.</a:t>
            </a:r>
          </a:p>
          <a:p>
            <a:r>
              <a:rPr lang="en-US" dirty="0" smtClean="0"/>
              <a:t>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43200" y="152400"/>
            <a:ext cx="1981200" cy="1447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2667000" y="1828800"/>
            <a:ext cx="2057400" cy="121920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2286000" y="3276600"/>
            <a:ext cx="2743200" cy="129540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67000" y="4800600"/>
            <a:ext cx="1752600" cy="1828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609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541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3581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“hello {name}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salary. If the salary is greater than 10,000 than give bonus 2,000 otherwise gi</a:t>
            </a:r>
            <a:r>
              <a:rPr lang="en-US" b="1" dirty="0" smtClean="0"/>
              <a:t>ve 1,000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609600"/>
            <a:ext cx="15240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1752600" y="1969669"/>
            <a:ext cx="1828800" cy="1066799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736598"/>
            <a:ext cx="11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2209800"/>
            <a:ext cx="105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salary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1066800" y="3200400"/>
            <a:ext cx="2895600" cy="1371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3505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</a:t>
            </a:r>
          </a:p>
          <a:p>
            <a:r>
              <a:rPr lang="en-US" dirty="0" smtClean="0"/>
              <a:t>If salary is &gt;1000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400" y="4953000"/>
            <a:ext cx="24384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4953000"/>
            <a:ext cx="24384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0" y="5257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salary =salary+1000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1371600" y="4419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29000" y="43434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" y="525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salary =salary+2000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67200" y="4191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85800" y="609600"/>
            <a:ext cx="3886200" cy="1371599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r>
              <a:rPr lang="en-US" dirty="0" smtClean="0"/>
              <a:t>salary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05200" y="2753080"/>
            <a:ext cx="1348154" cy="6648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9999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 rot="16200000" flipH="1">
            <a:off x="3016893" y="2164706"/>
            <a:ext cx="716847" cy="654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1752600" y="76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590800" y="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400" y="40386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Q2) input a number and check whether it is prime no. or not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14600" y="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1661160" y="914401"/>
            <a:ext cx="2377440" cy="761999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228600"/>
            <a:ext cx="14184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0846" y="990600"/>
            <a:ext cx="110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number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057400" y="1828800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098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</a:t>
            </a:r>
            <a:endParaRPr lang="en-US" dirty="0"/>
          </a:p>
        </p:txBody>
      </p:sp>
      <p:sp>
        <p:nvSpPr>
          <p:cNvPr id="39" name="Diamond 38"/>
          <p:cNvSpPr/>
          <p:nvPr/>
        </p:nvSpPr>
        <p:spPr>
          <a:xfrm>
            <a:off x="838200" y="2590800"/>
            <a:ext cx="2057400" cy="1676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4572000" y="2895600"/>
            <a:ext cx="2057400" cy="1676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954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c&lt;num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53000" y="3505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num%===0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553200" y="2057400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400" y="2133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C=c+1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2552700" y="2476503"/>
            <a:ext cx="533402" cy="45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95600" y="33528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5981700" y="2552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2667000" y="2287588"/>
            <a:ext cx="3810002" cy="9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arallelogram 59"/>
          <p:cNvSpPr/>
          <p:nvPr/>
        </p:nvSpPr>
        <p:spPr>
          <a:xfrm>
            <a:off x="381000" y="4648200"/>
            <a:ext cx="1905000" cy="76200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/>
          <p:cNvSpPr/>
          <p:nvPr/>
        </p:nvSpPr>
        <p:spPr>
          <a:xfrm>
            <a:off x="4419600" y="4800600"/>
            <a:ext cx="2057400" cy="76200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39" idx="2"/>
            <a:endCxn id="60" idx="1"/>
          </p:cNvCxnSpPr>
          <p:nvPr/>
        </p:nvCxnSpPr>
        <p:spPr>
          <a:xfrm rot="5400000">
            <a:off x="1457325" y="4238625"/>
            <a:ext cx="38100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1" idx="0"/>
          </p:cNvCxnSpPr>
          <p:nvPr/>
        </p:nvCxnSpPr>
        <p:spPr>
          <a:xfrm rot="16200000" flipH="1">
            <a:off x="4781550" y="4133850"/>
            <a:ext cx="762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85800" y="4648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Prime no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00600" y="4876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Prime no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67000" y="60198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819400" y="6172200"/>
            <a:ext cx="14184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rot="16200000" flipH="1">
            <a:off x="1933575" y="5438775"/>
            <a:ext cx="838200" cy="78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4305300" y="5600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41713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</a:t>
            </a:r>
          </a:p>
          <a:p>
            <a:r>
              <a:rPr lang="en-US" dirty="0" smtClean="0"/>
              <a:t>Enter a number</a:t>
            </a:r>
          </a:p>
          <a:p>
            <a:r>
              <a:rPr lang="en-US" dirty="0" smtClean="0"/>
              <a:t>C=2</a:t>
            </a:r>
          </a:p>
          <a:p>
            <a:r>
              <a:rPr lang="en-US" dirty="0" smtClean="0"/>
              <a:t>While c*c&lt;2:   // </a:t>
            </a:r>
            <a:r>
              <a:rPr lang="en-US" dirty="0" err="1" smtClean="0"/>
              <a:t>sqaure</a:t>
            </a:r>
            <a:r>
              <a:rPr lang="en-US" smtClean="0"/>
              <a:t> root method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num%c</a:t>
            </a:r>
            <a:r>
              <a:rPr lang="en-US" dirty="0" smtClean="0"/>
              <a:t>==0:</a:t>
            </a:r>
          </a:p>
          <a:p>
            <a:r>
              <a:rPr lang="en-US" dirty="0" smtClean="0"/>
              <a:t>		</a:t>
            </a:r>
            <a:r>
              <a:rPr lang="en-US" dirty="0" smtClean="0"/>
              <a:t>output not a prime no.</a:t>
            </a:r>
          </a:p>
          <a:p>
            <a:r>
              <a:rPr lang="en-US" dirty="0" smtClean="0"/>
              <a:t>	</a:t>
            </a:r>
            <a:r>
              <a:rPr lang="en-US" dirty="0" smtClean="0"/>
              <a:t>	exit</a:t>
            </a:r>
          </a:p>
          <a:p>
            <a:r>
              <a:rPr lang="en-US" dirty="0" smtClean="0"/>
              <a:t>	</a:t>
            </a:r>
            <a:r>
              <a:rPr lang="en-US" dirty="0" smtClean="0"/>
              <a:t>c=c+1</a:t>
            </a:r>
          </a:p>
          <a:p>
            <a:r>
              <a:rPr lang="en-US" dirty="0" smtClean="0"/>
              <a:t>Output  prime no.</a:t>
            </a:r>
          </a:p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0"/>
            <a:ext cx="44136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psuedocode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117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2006-08-16T00:00:00Z</dcterms:created>
  <dcterms:modified xsi:type="dcterms:W3CDTF">2022-01-08T10:55:39Z</dcterms:modified>
</cp:coreProperties>
</file>