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How java code executes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752600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file</a:t>
            </a:r>
          </a:p>
          <a:p>
            <a:pPr algn="ctr"/>
            <a:r>
              <a:rPr lang="en-US" dirty="0" smtClean="0"/>
              <a:t>(human readable)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752600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file</a:t>
            </a:r>
          </a:p>
          <a:p>
            <a:pPr algn="ctr"/>
            <a:r>
              <a:rPr lang="en-US" dirty="0" smtClean="0"/>
              <a:t>(byte code)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2057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  <a:p>
            <a:pPr algn="ctr"/>
            <a:r>
              <a:rPr lang="en-US" dirty="0" smtClean="0"/>
              <a:t>(1 and 0)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209800" y="2209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10200" y="2209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2819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source code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1905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</a:p>
          <a:p>
            <a:r>
              <a:rPr lang="en-US" dirty="0" smtClean="0"/>
              <a:t>(Entire file)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Interpreter</a:t>
            </a:r>
          </a:p>
          <a:p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33528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-This code will not directly run on System.</a:t>
            </a:r>
          </a:p>
          <a:p>
            <a:r>
              <a:rPr lang="en-US" dirty="0" smtClean="0"/>
              <a:t>-We run JVM to run this</a:t>
            </a:r>
          </a:p>
          <a:p>
            <a:r>
              <a:rPr lang="en-US" dirty="0" smtClean="0"/>
              <a:t>-Reason why java is platform independent.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5029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do we have byte code?</a:t>
            </a:r>
          </a:p>
          <a:p>
            <a:r>
              <a:rPr lang="en-US" dirty="0" smtClean="0"/>
              <a:t>This code cannot directly run on a system, we need java to Java Virtual Machine to run this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81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 there is no interpreter. The source code is directly converted to Machine language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java is platform independent?</a:t>
            </a:r>
          </a:p>
          <a:p>
            <a:r>
              <a:rPr lang="en-US" dirty="0" smtClean="0"/>
              <a:t>When the source code is given then it is compiled  in byte code then JVM interprets</a:t>
            </a:r>
          </a:p>
          <a:p>
            <a:r>
              <a:rPr lang="en-US" dirty="0" smtClean="0"/>
              <a:t>It line by line into machine language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7924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More about platform independence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2004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Means that byte code can run on all operating systems. </a:t>
            </a:r>
            <a:r>
              <a:rPr lang="en-US" dirty="0" err="1" smtClean="0"/>
              <a:t>e.g</a:t>
            </a:r>
            <a:r>
              <a:rPr lang="en-US" dirty="0" smtClean="0"/>
              <a:t> like the code </a:t>
            </a:r>
            <a:r>
              <a:rPr lang="en-US" dirty="0" smtClean="0"/>
              <a:t>written </a:t>
            </a:r>
            <a:r>
              <a:rPr lang="en-US" dirty="0" smtClean="0"/>
              <a:t>on windows can run on </a:t>
            </a:r>
            <a:r>
              <a:rPr lang="en-US" dirty="0" err="1" smtClean="0"/>
              <a:t>linux</a:t>
            </a:r>
            <a:r>
              <a:rPr lang="en-US" dirty="0" smtClean="0"/>
              <a:t>, mac etc</a:t>
            </a:r>
            <a:r>
              <a:rPr lang="en-US" b="1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 We need convert source code machine code so that computer can understand.</a:t>
            </a:r>
          </a:p>
          <a:p>
            <a:pPr>
              <a:buFontTx/>
              <a:buChar char="-"/>
            </a:pPr>
            <a:r>
              <a:rPr lang="en-US" dirty="0" smtClean="0"/>
              <a:t>Compiler helps in doing this by turning by turning this into executable code.</a:t>
            </a:r>
          </a:p>
          <a:p>
            <a:pPr>
              <a:buFontTx/>
              <a:buChar char="-"/>
            </a:pPr>
            <a:r>
              <a:rPr lang="en-US" dirty="0" smtClean="0"/>
              <a:t>This executable code is a set of instruction for the computer </a:t>
            </a:r>
          </a:p>
          <a:p>
            <a:pPr>
              <a:buFontTx/>
              <a:buChar char="-"/>
            </a:pPr>
            <a:r>
              <a:rPr lang="en-US" dirty="0" smtClean="0"/>
              <a:t>After compiling c/</a:t>
            </a:r>
            <a:r>
              <a:rPr lang="en-US" dirty="0" err="1" smtClean="0"/>
              <a:t>c++</a:t>
            </a:r>
            <a:r>
              <a:rPr lang="en-US" dirty="0" smtClean="0"/>
              <a:t> code we get .exe file which is platform dependent.</a:t>
            </a:r>
          </a:p>
          <a:p>
            <a:pPr>
              <a:buFontTx/>
              <a:buChar char="-"/>
            </a:pPr>
            <a:r>
              <a:rPr lang="en-US" dirty="0" smtClean="0"/>
              <a:t>In java we get byte code, JVM converts this to machine code.</a:t>
            </a:r>
          </a:p>
          <a:p>
            <a:pPr>
              <a:buFontTx/>
              <a:buChar char="-"/>
            </a:pPr>
            <a:r>
              <a:rPr lang="en-US" b="1" dirty="0" smtClean="0"/>
              <a:t>java in platform independent but JVM is platform dependent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JDK </a:t>
            </a:r>
            <a:r>
              <a:rPr lang="en-US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vs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JRE </a:t>
            </a:r>
            <a:r>
              <a:rPr lang="en-US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vs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JVM </a:t>
            </a:r>
            <a:r>
              <a:rPr lang="en-US" sz="54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vs</a:t>
            </a:r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JIT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458200" cy="518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2209800"/>
            <a:ext cx="7239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3429000"/>
            <a:ext cx="60960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343400"/>
            <a:ext cx="47244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JIT</a:t>
            </a:r>
          </a:p>
          <a:p>
            <a:pPr algn="ctr"/>
            <a:r>
              <a:rPr lang="en-US" dirty="0" smtClean="0"/>
              <a:t>(Just in time)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JDK= JRE	+development tools</a:t>
            </a:r>
          </a:p>
          <a:p>
            <a:r>
              <a:rPr lang="en-US" dirty="0" smtClean="0"/>
              <a:t>(java development kit)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362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JRE=JVM+ library classes</a:t>
            </a:r>
          </a:p>
          <a:p>
            <a:r>
              <a:rPr lang="en-US" dirty="0" smtClean="0"/>
              <a:t>(Java runtime </a:t>
            </a:r>
            <a:r>
              <a:rPr lang="en-US" dirty="0" smtClean="0"/>
              <a:t>environment)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581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JVM= Java Virtual Machine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784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JDK</a:t>
            </a:r>
            <a:endParaRPr lang="en-US" sz="5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b="1" dirty="0" smtClean="0"/>
              <a:t>Provides environment </a:t>
            </a:r>
            <a:r>
              <a:rPr lang="en-US" dirty="0" smtClean="0"/>
              <a:t>to develop and run java code.</a:t>
            </a:r>
          </a:p>
          <a:p>
            <a:r>
              <a:rPr lang="en-US" dirty="0" smtClean="0"/>
              <a:t>-It provides packages that includes: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Development tool – to provide an environment to develop java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JRE- to execute your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/>
              <a:t>compiler</a:t>
            </a:r>
            <a:r>
              <a:rPr lang="en-US" dirty="0" smtClean="0"/>
              <a:t>- </a:t>
            </a:r>
            <a:r>
              <a:rPr lang="en-US" dirty="0" err="1" smtClean="0"/>
              <a:t>javac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Archiver</a:t>
            </a:r>
            <a:r>
              <a:rPr lang="en-US" dirty="0" smtClean="0"/>
              <a:t>-jar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Docs generator </a:t>
            </a:r>
            <a:r>
              <a:rPr lang="en-US" dirty="0" smtClean="0"/>
              <a:t>– </a:t>
            </a:r>
            <a:r>
              <a:rPr lang="en-US" dirty="0" err="1" smtClean="0"/>
              <a:t>javadoc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</a:t>
            </a:r>
            <a:r>
              <a:rPr lang="en-US" b="1" dirty="0" smtClean="0"/>
              <a:t>nterpreter</a:t>
            </a:r>
            <a:r>
              <a:rPr lang="en-US" dirty="0" smtClean="0"/>
              <a:t>- loader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772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JRE</a:t>
            </a:r>
            <a:endParaRPr lang="en-US" sz="54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-it is an installation package that provides  environment to </a:t>
            </a:r>
            <a:r>
              <a:rPr lang="en-US" b="1" dirty="0" smtClean="0"/>
              <a:t>only run </a:t>
            </a:r>
            <a:r>
              <a:rPr lang="en-US" dirty="0" smtClean="0"/>
              <a:t>the program</a:t>
            </a:r>
          </a:p>
          <a:p>
            <a:r>
              <a:rPr lang="en-US" dirty="0" smtClean="0"/>
              <a:t>-It consists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Deployment technologies.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interface toolkit.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Integration libraries.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Base libraries.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J</a:t>
            </a:r>
            <a:r>
              <a:rPr lang="en-US" b="1" dirty="0" smtClean="0"/>
              <a:t>VM</a:t>
            </a:r>
          </a:p>
          <a:p>
            <a:pPr marL="342900" indent="-342900"/>
            <a:r>
              <a:rPr lang="en-US" b="1" dirty="0" smtClean="0"/>
              <a:t>-</a:t>
            </a:r>
            <a:r>
              <a:rPr lang="en-US" dirty="0" smtClean="0"/>
              <a:t>After we get the class file, the next things happen at runtime:</a:t>
            </a:r>
          </a:p>
          <a:p>
            <a:pPr marL="342900" indent="-342900"/>
            <a:r>
              <a:rPr lang="en-US" dirty="0" smtClean="0"/>
              <a:t>class loader loads all the classes need to execute the program.</a:t>
            </a:r>
          </a:p>
          <a:p>
            <a:pPr marL="342900" indent="-342900"/>
            <a:r>
              <a:rPr lang="en-US" dirty="0" smtClean="0"/>
              <a:t>JVM sends code to byte code verifier to check the format of the code.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63186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Compile time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1447800"/>
            <a:ext cx="1828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819400"/>
            <a:ext cx="1676400" cy="716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.class file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rot="5400000">
            <a:off x="3314700" y="2476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0" y="2057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Javac</a:t>
            </a:r>
            <a:endParaRPr lang="en-US" dirty="0" smtClean="0"/>
          </a:p>
          <a:p>
            <a:r>
              <a:rPr lang="en-US" dirty="0" smtClean="0"/>
              <a:t>(compilation)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38862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(How JVM works class loader:</a:t>
            </a:r>
          </a:p>
          <a:p>
            <a:r>
              <a:rPr lang="en-US" dirty="0" smtClean="0"/>
              <a:t>-loading: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Reads class file and generate binary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object of this class is generated in the heap.</a:t>
            </a:r>
          </a:p>
          <a:p>
            <a:r>
              <a:rPr lang="en-US" dirty="0" smtClean="0"/>
              <a:t>-Linking: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JVM verifies the class file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Allocates memory for class variable and default values.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Replaces symbolic references from the type with direct references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764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JVM execution </a:t>
            </a:r>
          </a:p>
          <a:p>
            <a:r>
              <a:rPr lang="en-US" dirty="0" smtClean="0"/>
              <a:t>Interpreter:</a:t>
            </a:r>
          </a:p>
          <a:p>
            <a:r>
              <a:rPr lang="en-US" dirty="0" smtClean="0"/>
              <a:t>-line by line execution.</a:t>
            </a:r>
          </a:p>
          <a:p>
            <a:pPr>
              <a:buFontTx/>
              <a:buChar char="-"/>
            </a:pPr>
            <a:r>
              <a:rPr lang="en-US" dirty="0" smtClean="0"/>
              <a:t>When one method is called many times, it will interpret it again and again.</a:t>
            </a:r>
          </a:p>
          <a:p>
            <a:r>
              <a:rPr lang="en-US" dirty="0" smtClean="0"/>
              <a:t>JIT:</a:t>
            </a:r>
          </a:p>
          <a:p>
            <a:r>
              <a:rPr lang="en-US" dirty="0" smtClean="0"/>
              <a:t>-those methods that are repeated , JIT provides direct machine code so interpretation is not required </a:t>
            </a:r>
          </a:p>
          <a:p>
            <a:r>
              <a:rPr lang="en-US" dirty="0" smtClean="0"/>
              <a:t>-makes execution faster, garbage collector.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-Initialization:</a:t>
            </a:r>
          </a:p>
          <a:p>
            <a:r>
              <a:rPr lang="en-US" dirty="0" smtClean="0"/>
              <a:t>	All static variables are assigned with their values defined in the code and 	static block  </a:t>
            </a:r>
          </a:p>
          <a:p>
            <a:r>
              <a:rPr lang="en-US" dirty="0" smtClean="0"/>
              <a:t>JVM contains the heap and stack memory allocation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381000" y="685800"/>
            <a:ext cx="2057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 source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685800" y="2743200"/>
            <a:ext cx="1066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flipH="1">
            <a:off x="3048000" y="2667000"/>
            <a:ext cx="19812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H="1">
            <a:off x="4495800" y="4724400"/>
            <a:ext cx="2895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6096000" y="12954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JRE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</p:cNvCxnSpPr>
          <p:nvPr/>
        </p:nvCxnSpPr>
        <p:spPr>
          <a:xfrm rot="5400000">
            <a:off x="971550" y="222885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</p:cNvCxnSpPr>
          <p:nvPr/>
        </p:nvCxnSpPr>
        <p:spPr>
          <a:xfrm flipV="1">
            <a:off x="1752600" y="3124200"/>
            <a:ext cx="1219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4152900" y="40767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2"/>
          </p:cNvCxnSpPr>
          <p:nvPr/>
        </p:nvCxnSpPr>
        <p:spPr>
          <a:xfrm rot="5400000" flipH="1" flipV="1">
            <a:off x="5295900" y="33909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95800" y="5486400"/>
            <a:ext cx="2895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527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17</cp:revision>
  <dcterms:created xsi:type="dcterms:W3CDTF">2006-08-16T00:00:00Z</dcterms:created>
  <dcterms:modified xsi:type="dcterms:W3CDTF">2022-05-08T01:10:33Z</dcterms:modified>
</cp:coreProperties>
</file>