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0F79F-B7B4-859A-C497-10967E3D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51D62-6DD9-8BA6-4849-E8EE08E3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4FBCD-9E69-EEDE-4374-9A434A73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0D807-6AC7-B80F-DE45-A91271E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97B30-6BAB-5B02-9A0C-8D333B23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2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B6CC-1F66-8D1E-C4DC-BBDD33F2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D4C4F-A4D5-E5D8-DD07-A3A6F244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FEF3F-30A7-76A6-524A-D99ECED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872A-06BF-40EE-EC4C-CF7C2C2C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A685-86DB-EF72-CD17-8DF19F93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E01C80-B2FD-CAC4-0073-26EE5B29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5E2E3-55E6-B384-D686-C7EA7883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B050-E813-88AE-28CF-026BA18D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BDA64-0064-22C9-B20F-4F59FB38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DA204-4142-C769-1E63-41F1697D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4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5DC5-BC85-2766-2B4A-7914C28B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883DF-4BE9-D5AA-5A03-B09F0C60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577A-C978-2A49-F496-19B47E3D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2B245-2FEE-826E-2E4C-3ABF461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9B57-2212-0AAE-7F7F-2D080EB0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D7B0-32B0-E39F-126A-3E0DBD2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D62F8-A62F-7060-7B1C-3F57C54A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C3CB2-FF6F-CAB8-8B65-222D2F3A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6580B-9E6A-E917-2AF6-E0F1F61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CE7C3-7833-888F-E25E-3769E03F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3C16-E9BB-0FD3-27D2-4CCED65C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EB18-E5F6-C26E-2B57-90CAB7BD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95274-13E9-142D-44B0-F2C65D81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30E05-980C-7015-EA7D-A6D286CF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7B0D7-50E2-EF3E-17FA-6D47C5FE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FDDC-3F57-8CC4-FAE9-9487A65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851B-AD70-C08A-BF69-5B47606C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47111-5A23-D1D6-4192-E136126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6717A-6202-8088-022B-4F9049D4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FC793-A3D4-4A41-6119-B94F15338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1FBE20-BB19-065E-95F6-2223A59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C7E29-CFEF-4D90-B8EF-9E724E8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9240-B0B7-1039-82D8-426B895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F0B33-97B7-264D-8885-F8F6FD0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C5D2-6875-8D2D-B0CA-318C05B3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67015-AA9A-D64D-D45B-71582DD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B02F0-249B-0913-B72A-D13F74F2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4ADAB-08DF-7A39-59F9-6FCC5D8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02D000-9A23-0BAE-53A7-3226A55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85040-4B20-9E60-C661-087578F7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E1965-728A-AEF4-3665-EE77B20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84FF-6C31-9F3D-1367-2221DE5C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2DA00-2197-13C8-5644-2356F2AC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8599E-6C2F-DE6E-0513-6B7DAB48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FA0D7-CD44-BED7-03BB-AD4F18B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A4613-3500-F9E9-9FA5-F7C8DE78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F8FED-A4F7-78EA-A513-6725C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19A82-DB00-ACC2-1A8D-1F597679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51696-5363-B808-4130-F4373A2AA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B2715-614E-2DAF-C77B-D45ACFD2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AC3C1-D18B-FD01-B5D5-B6F95F73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69F42-BA3F-7AA0-4B8F-6927568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0E93C-72B9-1D3E-00BE-9C71A904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524F00-33D2-9B0A-4947-9CED0B61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5378F-AB40-469E-F54A-D7D8930A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0BCE1-1853-3225-AFEC-59D110A04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08C0-BC4F-44B2-8BD1-E68E9114CF9B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427AB-F26F-8DF0-D1B7-C7D944C9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1F79-668B-6B99-244B-B947DE45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5AF-8270-414C-9CF2-E03CA3C544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24C07E4-61CC-8A21-8910-5520721D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19" y="0"/>
            <a:ext cx="9925346" cy="68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7928F9-5203-57B7-3754-A6E3BDC48C8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3D62DEF1-6E07-85FA-6EDD-CA8B89B92933}"/>
              </a:ext>
            </a:extLst>
          </p:cNvPr>
          <p:cNvSpPr/>
          <p:nvPr/>
        </p:nvSpPr>
        <p:spPr>
          <a:xfrm>
            <a:off x="6207627" y="3872401"/>
            <a:ext cx="3023108" cy="168450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Request Header 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JWT </a:t>
            </a:r>
            <a:r>
              <a:rPr lang="ko-KR" altLang="en-US" sz="1000" dirty="0">
                <a:solidFill>
                  <a:schemeClr val="tx1"/>
                </a:solidFill>
              </a:rPr>
              <a:t>토큰 추출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ctr">
              <a:buAutoNum type="arabicPeriod"/>
            </a:pPr>
            <a:r>
              <a:rPr lang="en-US" altLang="ko-KR" sz="1000" dirty="0">
                <a:solidFill>
                  <a:schemeClr val="tx1"/>
                </a:solidFill>
              </a:rPr>
              <a:t>validateToken </a:t>
            </a:r>
            <a:r>
              <a:rPr lang="ko-KR" altLang="en-US" sz="1000" dirty="0">
                <a:solidFill>
                  <a:schemeClr val="tx1"/>
                </a:solidFill>
              </a:rPr>
              <a:t>으로 *</a:t>
            </a:r>
            <a:r>
              <a:rPr lang="ko-KR" altLang="en-US" sz="1000" b="1" dirty="0">
                <a:solidFill>
                  <a:schemeClr val="tx1"/>
                </a:solidFill>
              </a:rPr>
              <a:t>토큰 유효성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5AF86-81A6-9336-47A2-B4268A74521B}"/>
              </a:ext>
            </a:extLst>
          </p:cNvPr>
          <p:cNvSpPr/>
          <p:nvPr/>
        </p:nvSpPr>
        <p:spPr>
          <a:xfrm>
            <a:off x="1578874" y="1862137"/>
            <a:ext cx="2370311" cy="767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Http-FilterChain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Spring Security - Process</a:t>
            </a:r>
            <a:endParaRPr lang="ko-KR" altLang="en-US" sz="32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5D270C-EFC0-5E5C-E54F-6711A387ECE2}"/>
              </a:ext>
            </a:extLst>
          </p:cNvPr>
          <p:cNvGrpSpPr/>
          <p:nvPr/>
        </p:nvGrpSpPr>
        <p:grpSpPr>
          <a:xfrm>
            <a:off x="334381" y="3057138"/>
            <a:ext cx="808023" cy="863126"/>
            <a:chOff x="327999" y="2472927"/>
            <a:chExt cx="808023" cy="863126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58" y="2472927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27999" y="3028276"/>
              <a:ext cx="808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7A4F92-64B9-D885-07A3-402F1D4D7F51}"/>
              </a:ext>
            </a:extLst>
          </p:cNvPr>
          <p:cNvSpPr txBox="1"/>
          <p:nvPr/>
        </p:nvSpPr>
        <p:spPr>
          <a:xfrm>
            <a:off x="1012159" y="35058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Http Request</a:t>
            </a:r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B4C021-A891-B121-285B-4D885FEE8365}"/>
              </a:ext>
            </a:extLst>
          </p:cNvPr>
          <p:cNvCxnSpPr>
            <a:cxnSpLocks/>
          </p:cNvCxnSpPr>
          <p:nvPr/>
        </p:nvCxnSpPr>
        <p:spPr>
          <a:xfrm>
            <a:off x="1116749" y="3784910"/>
            <a:ext cx="114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B3DD9-6D7F-865E-B7AC-5871A6E0232D}"/>
              </a:ext>
            </a:extLst>
          </p:cNvPr>
          <p:cNvSpPr/>
          <p:nvPr/>
        </p:nvSpPr>
        <p:spPr>
          <a:xfrm>
            <a:off x="632789" y="1351996"/>
            <a:ext cx="1689990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SecurityConfig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038841" y="4323521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[JwtAuthenticationFilter]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39BE4-6FFC-AB03-B8FD-A95463ECE123}"/>
              </a:ext>
            </a:extLst>
          </p:cNvPr>
          <p:cNvSpPr txBox="1"/>
          <p:nvPr/>
        </p:nvSpPr>
        <p:spPr>
          <a:xfrm>
            <a:off x="2309111" y="1574688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 Server Startup</a:t>
            </a:r>
            <a:endParaRPr lang="ko-KR" altLang="en-US" sz="1600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A12F23FB-B53D-EBB2-F0AD-F60A1429F5EC}"/>
              </a:ext>
            </a:extLst>
          </p:cNvPr>
          <p:cNvSpPr/>
          <p:nvPr/>
        </p:nvSpPr>
        <p:spPr>
          <a:xfrm>
            <a:off x="2234174" y="3242183"/>
            <a:ext cx="2967770" cy="140321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페이지 접근 권한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[AntPathRequestMatcher]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27">
            <a:extLst>
              <a:ext uri="{FF2B5EF4-FFF2-40B4-BE49-F238E27FC236}">
                <a16:creationId xmlns:a16="http://schemas.microsoft.com/office/drawing/2014/main" id="{C1CB4002-E797-5BBF-0794-9AF5E0216808}"/>
              </a:ext>
            </a:extLst>
          </p:cNvPr>
          <p:cNvCxnSpPr>
            <a:cxnSpLocks/>
          </p:cNvCxnSpPr>
          <p:nvPr/>
        </p:nvCxnSpPr>
        <p:spPr>
          <a:xfrm>
            <a:off x="3724869" y="4614696"/>
            <a:ext cx="1307831" cy="286408"/>
          </a:xfrm>
          <a:prstGeom prst="bentConnector3">
            <a:avLst>
              <a:gd name="adj1" fmla="val -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0CE0BF-4592-117D-87E1-8FDD9DA0E2B5}"/>
              </a:ext>
            </a:extLst>
          </p:cNvPr>
          <p:cNvSpPr txBox="1"/>
          <p:nvPr/>
        </p:nvSpPr>
        <p:spPr>
          <a:xfrm>
            <a:off x="3724868" y="2714866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permit()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63E8FB-F0DE-4FA6-771E-ECB256AFA26B}"/>
              </a:ext>
            </a:extLst>
          </p:cNvPr>
          <p:cNvSpPr/>
          <p:nvPr/>
        </p:nvSpPr>
        <p:spPr>
          <a:xfrm>
            <a:off x="5032700" y="2646875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531831-6007-981A-3881-466038701953}"/>
              </a:ext>
            </a:extLst>
          </p:cNvPr>
          <p:cNvCxnSpPr>
            <a:cxnSpLocks/>
          </p:cNvCxnSpPr>
          <p:nvPr/>
        </p:nvCxnSpPr>
        <p:spPr>
          <a:xfrm flipH="1">
            <a:off x="1062401" y="3147200"/>
            <a:ext cx="397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02FBBA-7AA2-CF16-6FCB-4A3B67376A85}"/>
              </a:ext>
            </a:extLst>
          </p:cNvPr>
          <p:cNvSpPr txBox="1"/>
          <p:nvPr/>
        </p:nvSpPr>
        <p:spPr>
          <a:xfrm>
            <a:off x="1579350" y="2877142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3,4. Response</a:t>
            </a:r>
            <a:endParaRPr lang="ko-KR" altLang="en-US" sz="1600" dirty="0"/>
          </a:p>
        </p:txBody>
      </p:sp>
      <p:cxnSp>
        <p:nvCxnSpPr>
          <p:cNvPr id="63" name="연결선: 꺾임 27">
            <a:extLst>
              <a:ext uri="{FF2B5EF4-FFF2-40B4-BE49-F238E27FC236}">
                <a16:creationId xmlns:a16="http://schemas.microsoft.com/office/drawing/2014/main" id="{5F45EAAB-0D5B-8492-6910-085C7A212DB1}"/>
              </a:ext>
            </a:extLst>
          </p:cNvPr>
          <p:cNvCxnSpPr>
            <a:cxnSpLocks/>
            <a:stCxn id="62" idx="2"/>
            <a:endCxn id="2052" idx="3"/>
          </p:cNvCxnSpPr>
          <p:nvPr/>
        </p:nvCxnSpPr>
        <p:spPr>
          <a:xfrm rot="5400000">
            <a:off x="6946036" y="5146768"/>
            <a:ext cx="363008" cy="1183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연결선: 꺾임 30">
            <a:extLst>
              <a:ext uri="{FF2B5EF4-FFF2-40B4-BE49-F238E27FC236}">
                <a16:creationId xmlns:a16="http://schemas.microsoft.com/office/drawing/2014/main" id="{64328999-ACCE-122E-F0B3-951B667FF1D8}"/>
              </a:ext>
            </a:extLst>
          </p:cNvPr>
          <p:cNvCxnSpPr>
            <a:cxnSpLocks/>
            <a:stCxn id="62" idx="0"/>
            <a:endCxn id="49" idx="3"/>
          </p:cNvCxnSpPr>
          <p:nvPr/>
        </p:nvCxnSpPr>
        <p:spPr>
          <a:xfrm rot="16200000" flipV="1">
            <a:off x="6637364" y="2790583"/>
            <a:ext cx="878555" cy="12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1CDAB77E-C354-07F6-FF57-412DF4987AD9}"/>
              </a:ext>
            </a:extLst>
          </p:cNvPr>
          <p:cNvSpPr txBox="1"/>
          <p:nvPr/>
        </p:nvSpPr>
        <p:spPr>
          <a:xfrm>
            <a:off x="6652110" y="2707198"/>
            <a:ext cx="109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Success</a:t>
            </a:r>
            <a:endParaRPr lang="ko-KR" altLang="en-US" sz="1400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EFE9B24-EFF7-3DF6-3420-C63C975109DC}"/>
              </a:ext>
            </a:extLst>
          </p:cNvPr>
          <p:cNvSpPr txBox="1"/>
          <p:nvPr/>
        </p:nvSpPr>
        <p:spPr>
          <a:xfrm>
            <a:off x="6844433" y="5633740"/>
            <a:ext cx="88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</a:t>
            </a:r>
            <a:r>
              <a:rPr lang="ko-KR" altLang="en-US" sz="1200" dirty="0"/>
              <a:t> </a:t>
            </a:r>
            <a:r>
              <a:rPr lang="en-US" altLang="ko-KR" sz="1200" dirty="0"/>
              <a:t>Fail</a:t>
            </a:r>
            <a:endParaRPr lang="ko-KR" altLang="en-US" sz="1400" dirty="0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BA48FF46-9693-1097-7700-C02F3879B87D}"/>
              </a:ext>
            </a:extLst>
          </p:cNvPr>
          <p:cNvSpPr/>
          <p:nvPr/>
        </p:nvSpPr>
        <p:spPr>
          <a:xfrm>
            <a:off x="4401766" y="5496412"/>
            <a:ext cx="2134133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AuthenticationHandler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1DB51288-9DD3-561E-046A-D636232DC32A}"/>
              </a:ext>
            </a:extLst>
          </p:cNvPr>
          <p:cNvSpPr/>
          <p:nvPr/>
        </p:nvSpPr>
        <p:spPr>
          <a:xfrm>
            <a:off x="1574960" y="5496412"/>
            <a:ext cx="1760035" cy="8470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Login-Page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61" name="직선 화살표 연결선 2060">
            <a:extLst>
              <a:ext uri="{FF2B5EF4-FFF2-40B4-BE49-F238E27FC236}">
                <a16:creationId xmlns:a16="http://schemas.microsoft.com/office/drawing/2014/main" id="{AEE20930-D812-F90A-A809-6813317A8979}"/>
              </a:ext>
            </a:extLst>
          </p:cNvPr>
          <p:cNvCxnSpPr>
            <a:stCxn id="2052" idx="1"/>
            <a:endCxn id="2059" idx="3"/>
          </p:cNvCxnSpPr>
          <p:nvPr/>
        </p:nvCxnSpPr>
        <p:spPr>
          <a:xfrm flipH="1">
            <a:off x="3334995" y="5919913"/>
            <a:ext cx="1066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꺾인 연결선[E] 2068">
            <a:extLst>
              <a:ext uri="{FF2B5EF4-FFF2-40B4-BE49-F238E27FC236}">
                <a16:creationId xmlns:a16="http://schemas.microsoft.com/office/drawing/2014/main" id="{EE498903-A08C-95F0-8437-1C7B4D476B08}"/>
              </a:ext>
            </a:extLst>
          </p:cNvPr>
          <p:cNvCxnSpPr>
            <a:stCxn id="2059" idx="1"/>
          </p:cNvCxnSpPr>
          <p:nvPr/>
        </p:nvCxnSpPr>
        <p:spPr>
          <a:xfrm rot="10800000">
            <a:off x="632790" y="4090551"/>
            <a:ext cx="942171" cy="182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946CC7-8BC7-3672-3B5D-519C3D6FE76A}"/>
              </a:ext>
            </a:extLst>
          </p:cNvPr>
          <p:cNvSpPr txBox="1"/>
          <p:nvPr/>
        </p:nvSpPr>
        <p:spPr>
          <a:xfrm>
            <a:off x="3463012" y="5642677"/>
            <a:ext cx="1036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4.</a:t>
            </a:r>
            <a:r>
              <a:rPr lang="ko-KR" altLang="en-US" sz="1200" dirty="0"/>
              <a:t> </a:t>
            </a:r>
            <a:r>
              <a:rPr lang="en-US" altLang="ko-KR" sz="1200" dirty="0"/>
              <a:t>Redirect</a:t>
            </a:r>
            <a:endParaRPr lang="ko-KR" altLang="en-US" sz="1200" dirty="0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4E4B13A1-8611-9A5E-AAEE-F537051B1A74}"/>
              </a:ext>
            </a:extLst>
          </p:cNvPr>
          <p:cNvSpPr txBox="1"/>
          <p:nvPr/>
        </p:nvSpPr>
        <p:spPr>
          <a:xfrm>
            <a:off x="613440" y="5623561"/>
            <a:ext cx="1494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Response</a:t>
            </a:r>
            <a:endParaRPr lang="ko-KR" altLang="en-US" sz="1600" dirty="0"/>
          </a:p>
        </p:txBody>
      </p:sp>
      <p:cxnSp>
        <p:nvCxnSpPr>
          <p:cNvPr id="2077" name="꺾인 연결선[E] 2076">
            <a:extLst>
              <a:ext uri="{FF2B5EF4-FFF2-40B4-BE49-F238E27FC236}">
                <a16:creationId xmlns:a16="http://schemas.microsoft.com/office/drawing/2014/main" id="{985079DD-E69C-3F9F-3523-42EE22C53B5B}"/>
              </a:ext>
            </a:extLst>
          </p:cNvPr>
          <p:cNvCxnSpPr>
            <a:stCxn id="25" idx="2"/>
            <a:endCxn id="25" idx="1"/>
          </p:cNvCxnSpPr>
          <p:nvPr/>
        </p:nvCxnSpPr>
        <p:spPr>
          <a:xfrm rot="5400000" flipH="1">
            <a:off x="868345" y="1490325"/>
            <a:ext cx="373884" cy="844995"/>
          </a:xfrm>
          <a:prstGeom prst="bentConnector4">
            <a:avLst>
              <a:gd name="adj1" fmla="val -61142"/>
              <a:gd name="adj2" fmla="val 12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065AB9EE-4F90-B8D7-E17F-70CD878AFA7F}"/>
              </a:ext>
            </a:extLst>
          </p:cNvPr>
          <p:cNvSpPr/>
          <p:nvPr/>
        </p:nvSpPr>
        <p:spPr>
          <a:xfrm>
            <a:off x="9034431" y="3602791"/>
            <a:ext cx="2610344" cy="266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tx1"/>
                </a:solidFill>
              </a:rPr>
              <a:t>*토큰 유효성 검증 절차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1.</a:t>
            </a:r>
            <a:r>
              <a:rPr kumimoji="1" lang="ko-KR" altLang="en-US" sz="1200" dirty="0">
                <a:solidFill>
                  <a:schemeClr val="tx1"/>
                </a:solidFill>
              </a:rPr>
              <a:t> 유효 토큰 저장소 조회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  <a:r>
              <a:rPr kumimoji="1" lang="ko-KR" altLang="en-US" sz="1200" dirty="0">
                <a:solidFill>
                  <a:schemeClr val="tx1"/>
                </a:solidFill>
              </a:rPr>
              <a:t>만료일자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3.</a:t>
            </a:r>
            <a:r>
              <a:rPr kumimoji="1" lang="ko-KR" altLang="en-US" sz="1200" dirty="0">
                <a:solidFill>
                  <a:schemeClr val="tx1"/>
                </a:solidFill>
              </a:rPr>
              <a:t> 포맷 검증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4.</a:t>
            </a:r>
            <a:r>
              <a:rPr kumimoji="1" lang="ko-KR" altLang="en-US" sz="1200" dirty="0">
                <a:solidFill>
                  <a:schemeClr val="tx1"/>
                </a:solidFill>
              </a:rPr>
              <a:t> 클레임 검증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F18B6524-AE09-9BE7-74C2-3FAC0F986255}"/>
              </a:ext>
            </a:extLst>
          </p:cNvPr>
          <p:cNvSpPr txBox="1"/>
          <p:nvPr/>
        </p:nvSpPr>
        <p:spPr>
          <a:xfrm>
            <a:off x="3724869" y="4618659"/>
            <a:ext cx="146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permit()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en-US" altLang="ko-KR" sz="1200" dirty="0"/>
              <a:t> false</a:t>
            </a:r>
            <a:endParaRPr lang="ko-KR" altLang="en-US" sz="1200" dirty="0"/>
          </a:p>
        </p:txBody>
      </p:sp>
      <p:cxnSp>
        <p:nvCxnSpPr>
          <p:cNvPr id="2111" name="꺾인 연결선[E] 2110">
            <a:extLst>
              <a:ext uri="{FF2B5EF4-FFF2-40B4-BE49-F238E27FC236}">
                <a16:creationId xmlns:a16="http://schemas.microsoft.com/office/drawing/2014/main" id="{9455A527-6260-3B67-8A1F-7C0E07362FD2}"/>
              </a:ext>
            </a:extLst>
          </p:cNvPr>
          <p:cNvCxnSpPr>
            <a:stCxn id="33" idx="0"/>
            <a:endCxn id="49" idx="1"/>
          </p:cNvCxnSpPr>
          <p:nvPr/>
        </p:nvCxnSpPr>
        <p:spPr>
          <a:xfrm rot="5400000" flipH="1" flipV="1">
            <a:off x="4251211" y="2460695"/>
            <a:ext cx="248337" cy="131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A7BBD9-1DEB-98E0-72B8-8537D2780AB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CBC07A-4271-373F-12C3-F8079BDB858E}"/>
              </a:ext>
            </a:extLst>
          </p:cNvPr>
          <p:cNvSpPr/>
          <p:nvPr/>
        </p:nvSpPr>
        <p:spPr>
          <a:xfrm>
            <a:off x="6744341" y="5632547"/>
            <a:ext cx="2597285" cy="1089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altLang="ko-KR" sz="1050" dirty="0">
                <a:solidFill>
                  <a:schemeClr val="tx1"/>
                </a:solidFill>
              </a:rPr>
              <a:t>generateToken (JWT </a:t>
            </a:r>
            <a:r>
              <a:rPr lang="ko-KR" altLang="en-US" sz="1050" dirty="0">
                <a:solidFill>
                  <a:schemeClr val="tx1"/>
                </a:solidFill>
              </a:rPr>
              <a:t>토큰 생성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</a:t>
            </a:r>
            <a:r>
              <a:rPr lang="ko-KR" altLang="en-US" sz="1050" dirty="0">
                <a:solidFill>
                  <a:schemeClr val="tx1"/>
                </a:solidFill>
              </a:rPr>
              <a:t>권한 정보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만료일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서명값을 조합해서 토큰 생성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[HEADER + PAYLOAD + SIGNATURE]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A53B5F-0BA8-3414-97DA-6A2A1DEF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65125"/>
            <a:ext cx="6536635" cy="70830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JWT - LifeCycle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0D72E3-D219-8488-DF6C-132DF114BE1A}"/>
              </a:ext>
            </a:extLst>
          </p:cNvPr>
          <p:cNvSpPr/>
          <p:nvPr/>
        </p:nvSpPr>
        <p:spPr>
          <a:xfrm>
            <a:off x="5770733" y="377561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 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제한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2528B0C9-073C-860B-C6C1-75FFA919FA92}"/>
              </a:ext>
            </a:extLst>
          </p:cNvPr>
          <p:cNvGrpSpPr/>
          <p:nvPr/>
        </p:nvGrpSpPr>
        <p:grpSpPr>
          <a:xfrm>
            <a:off x="337052" y="2853173"/>
            <a:ext cx="808023" cy="863126"/>
            <a:chOff x="337052" y="2853173"/>
            <a:chExt cx="808023" cy="863126"/>
          </a:xfrm>
        </p:grpSpPr>
        <p:pic>
          <p:nvPicPr>
            <p:cNvPr id="2050" name="Picture 2" descr="사용자 사람 클라이언트 - Infographics 아이콘">
              <a:extLst>
                <a:ext uri="{FF2B5EF4-FFF2-40B4-BE49-F238E27FC236}">
                  <a16:creationId xmlns:a16="http://schemas.microsoft.com/office/drawing/2014/main" id="{8BD4BBC2-BE5A-B78F-7619-744D4F4F2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11" y="2853173"/>
              <a:ext cx="396195" cy="53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5ADEA-01BA-60C9-E657-1A701C4EC75B}"/>
                </a:ext>
              </a:extLst>
            </p:cNvPr>
            <p:cNvSpPr txBox="1"/>
            <p:nvPr/>
          </p:nvSpPr>
          <p:spPr>
            <a:xfrm>
              <a:off x="337052" y="3408522"/>
              <a:ext cx="808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Client</a:t>
              </a:r>
              <a:endParaRPr lang="ko-KR" altLang="en-US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F09B23D-3CF0-6FA4-3DE3-F5F82E43EEC9}"/>
              </a:ext>
            </a:extLst>
          </p:cNvPr>
          <p:cNvGrpSpPr/>
          <p:nvPr/>
        </p:nvGrpSpPr>
        <p:grpSpPr>
          <a:xfrm>
            <a:off x="881729" y="3023864"/>
            <a:ext cx="1494907" cy="311436"/>
            <a:chOff x="881729" y="3023864"/>
            <a:chExt cx="1494907" cy="3114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7A4F92-64B9-D885-07A3-402F1D4D7F51}"/>
                </a:ext>
              </a:extLst>
            </p:cNvPr>
            <p:cNvSpPr txBox="1"/>
            <p:nvPr/>
          </p:nvSpPr>
          <p:spPr>
            <a:xfrm>
              <a:off x="881729" y="3023864"/>
              <a:ext cx="1494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Http Request</a:t>
              </a:r>
              <a:endParaRPr lang="ko-KR" altLang="en-US" sz="16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CB4C021-A891-B121-285B-4D885FEE8365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4" y="3335300"/>
              <a:ext cx="1186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9CB79F-5BC5-5F01-3B6E-D93F94B4C982}"/>
              </a:ext>
            </a:extLst>
          </p:cNvPr>
          <p:cNvSpPr/>
          <p:nvPr/>
        </p:nvSpPr>
        <p:spPr>
          <a:xfrm>
            <a:off x="6280040" y="4786203"/>
            <a:ext cx="2121116" cy="10289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JwtTokenProvider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807FC1F-B739-5F85-A02D-044A1D2EDAAC}"/>
              </a:ext>
            </a:extLst>
          </p:cNvPr>
          <p:cNvGrpSpPr/>
          <p:nvPr/>
        </p:nvGrpSpPr>
        <p:grpSpPr>
          <a:xfrm>
            <a:off x="7239432" y="3883131"/>
            <a:ext cx="1360853" cy="276999"/>
            <a:chOff x="7239432" y="3883131"/>
            <a:chExt cx="1360853" cy="27699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7BC303-11F4-C11F-CC1A-524B7CDA5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39432" y="4147450"/>
              <a:ext cx="1360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D12BC3-FC3E-6ACE-9A42-90C49008D8A0}"/>
                </a:ext>
              </a:extLst>
            </p:cNvPr>
            <p:cNvSpPr txBox="1"/>
            <p:nvPr/>
          </p:nvSpPr>
          <p:spPr>
            <a:xfrm>
              <a:off x="7353475" y="3883131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 Redirect</a:t>
              </a:r>
              <a:endParaRPr lang="ko-KR" altLang="en-US" sz="1600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9CBE1C-651A-E043-1E07-F0D4A38D3457}"/>
              </a:ext>
            </a:extLst>
          </p:cNvPr>
          <p:cNvSpPr/>
          <p:nvPr/>
        </p:nvSpPr>
        <p:spPr>
          <a:xfrm>
            <a:off x="8663093" y="3790531"/>
            <a:ext cx="1401400" cy="6939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C522A5-5834-A2C8-ABD0-5D717FAC3DD0}"/>
              </a:ext>
            </a:extLst>
          </p:cNvPr>
          <p:cNvGrpSpPr/>
          <p:nvPr/>
        </p:nvGrpSpPr>
        <p:grpSpPr>
          <a:xfrm>
            <a:off x="2187712" y="2442296"/>
            <a:ext cx="3898168" cy="1575881"/>
            <a:chOff x="2187712" y="2442296"/>
            <a:chExt cx="3898168" cy="1575881"/>
          </a:xfrm>
        </p:grpSpPr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CC1573C-B922-4C04-6ECA-99A940C58418}"/>
                </a:ext>
              </a:extLst>
            </p:cNvPr>
            <p:cNvSpPr/>
            <p:nvPr/>
          </p:nvSpPr>
          <p:spPr>
            <a:xfrm>
              <a:off x="3381591" y="2442296"/>
              <a:ext cx="2704289" cy="1575881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1. Request Header </a:t>
              </a:r>
              <a:r>
                <a:rPr lang="ko-KR" altLang="en-US" sz="10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1000" dirty="0">
                  <a:solidFill>
                    <a:schemeClr val="tx1"/>
                  </a:solidFill>
                </a:rPr>
                <a:t>JWT </a:t>
              </a:r>
              <a:r>
                <a:rPr lang="ko-KR" altLang="en-US" sz="1000" dirty="0">
                  <a:solidFill>
                    <a:schemeClr val="tx1"/>
                  </a:solidFill>
                </a:rPr>
                <a:t>추출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2. </a:t>
              </a:r>
              <a:r>
                <a:rPr lang="ko-KR" altLang="en-US" sz="1000" dirty="0">
                  <a:solidFill>
                    <a:schemeClr val="tx1"/>
                  </a:solidFill>
                </a:rPr>
                <a:t>토큰 유효성 검증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BB3DD9-6D7F-865E-B7AC-5871A6E0232D}"/>
                </a:ext>
              </a:extLst>
            </p:cNvPr>
            <p:cNvSpPr/>
            <p:nvPr/>
          </p:nvSpPr>
          <p:spPr>
            <a:xfrm>
              <a:off x="2187712" y="2868333"/>
              <a:ext cx="1689990" cy="74776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Filter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[JwtAuthenticationfiler]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66430F4-8D7E-9279-0081-5A72B41CCB64}"/>
              </a:ext>
            </a:extLst>
          </p:cNvPr>
          <p:cNvCxnSpPr>
            <a:cxnSpLocks/>
            <a:stCxn id="26" idx="2"/>
            <a:endCxn id="4" idx="1"/>
          </p:cNvCxnSpPr>
          <p:nvPr/>
        </p:nvCxnSpPr>
        <p:spPr>
          <a:xfrm rot="16200000" flipH="1">
            <a:off x="5186573" y="3565339"/>
            <a:ext cx="131322" cy="1036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7AD5A8-4D73-C29A-AC56-C65293EE01C8}"/>
              </a:ext>
            </a:extLst>
          </p:cNvPr>
          <p:cNvSpPr/>
          <p:nvPr/>
        </p:nvSpPr>
        <p:spPr>
          <a:xfrm>
            <a:off x="5777219" y="1407395"/>
            <a:ext cx="1474559" cy="747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Accessible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 가능 페이지 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425A2C1-EDF9-54A1-3AAC-E1082E7F4680}"/>
              </a:ext>
            </a:extLst>
          </p:cNvPr>
          <p:cNvCxnSpPr>
            <a:cxnSpLocks/>
            <a:stCxn id="26" idx="0"/>
            <a:endCxn id="29" idx="1"/>
          </p:cNvCxnSpPr>
          <p:nvPr/>
        </p:nvCxnSpPr>
        <p:spPr>
          <a:xfrm rot="5400000" flipH="1" flipV="1">
            <a:off x="4924969" y="1590047"/>
            <a:ext cx="661017" cy="1043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D434AC-069A-84B9-DCB6-15EE3DCC600B}"/>
              </a:ext>
            </a:extLst>
          </p:cNvPr>
          <p:cNvSpPr txBox="1"/>
          <p:nvPr/>
        </p:nvSpPr>
        <p:spPr>
          <a:xfrm>
            <a:off x="4954635" y="1969822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13126-1ABE-9E74-68F4-B8F50C577C46}"/>
              </a:ext>
            </a:extLst>
          </p:cNvPr>
          <p:cNvSpPr txBox="1"/>
          <p:nvPr/>
        </p:nvSpPr>
        <p:spPr>
          <a:xfrm>
            <a:off x="5009758" y="3892656"/>
            <a:ext cx="32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6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6813B82-8373-1F98-400C-830B282E10F0}"/>
              </a:ext>
            </a:extLst>
          </p:cNvPr>
          <p:cNvGrpSpPr/>
          <p:nvPr/>
        </p:nvGrpSpPr>
        <p:grpSpPr>
          <a:xfrm>
            <a:off x="8418484" y="4486988"/>
            <a:ext cx="988567" cy="596295"/>
            <a:chOff x="8418484" y="4486988"/>
            <a:chExt cx="988567" cy="596295"/>
          </a:xfrm>
        </p:grpSpPr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08C5E104-F8EA-571B-5690-0AE9D2C32709}"/>
                </a:ext>
              </a:extLst>
            </p:cNvPr>
            <p:cNvCxnSpPr>
              <a:cxnSpLocks/>
              <a:stCxn id="21" idx="2"/>
              <a:endCxn id="16" idx="3"/>
            </p:cNvCxnSpPr>
            <p:nvPr/>
          </p:nvCxnSpPr>
          <p:spPr>
            <a:xfrm rot="5400000">
              <a:off x="8601655" y="4303817"/>
              <a:ext cx="596295" cy="962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EE0816-584F-E075-361B-3D810FC68680}"/>
                </a:ext>
              </a:extLst>
            </p:cNvPr>
            <p:cNvSpPr txBox="1"/>
            <p:nvPr/>
          </p:nvSpPr>
          <p:spPr>
            <a:xfrm>
              <a:off x="8722362" y="4743961"/>
              <a:ext cx="684689" cy="202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4. Call</a:t>
              </a:r>
              <a:endParaRPr lang="ko-KR" altLang="en-US" sz="1600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ED4BB60-268D-9574-2F16-B3776C02A686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>
            <a:off x="741064" y="3716299"/>
            <a:ext cx="5538976" cy="1584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1F4DA-B5AD-2FE3-7920-7F20055FA99B}"/>
              </a:ext>
            </a:extLst>
          </p:cNvPr>
          <p:cNvSpPr txBox="1"/>
          <p:nvPr/>
        </p:nvSpPr>
        <p:spPr>
          <a:xfrm>
            <a:off x="2982310" y="4995360"/>
            <a:ext cx="1290633" cy="3043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ko-KR" sz="1200" dirty="0"/>
              <a:t>6. Response</a:t>
            </a:r>
            <a:endParaRPr lang="ko-KR" altLang="en-US" sz="16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1758EA6-4F46-920E-D267-F77904883362}"/>
              </a:ext>
            </a:extLst>
          </p:cNvPr>
          <p:cNvCxnSpPr>
            <a:cxnSpLocks/>
          </p:cNvCxnSpPr>
          <p:nvPr/>
        </p:nvCxnSpPr>
        <p:spPr>
          <a:xfrm rot="405219">
            <a:off x="7253895" y="2125974"/>
            <a:ext cx="13583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59492C-ADC8-BD28-B7AF-2F53A9E29C17}"/>
              </a:ext>
            </a:extLst>
          </p:cNvPr>
          <p:cNvSpPr/>
          <p:nvPr/>
        </p:nvSpPr>
        <p:spPr>
          <a:xfrm>
            <a:off x="8656468" y="2090907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53" name="원통형 2052">
            <a:extLst>
              <a:ext uri="{FF2B5EF4-FFF2-40B4-BE49-F238E27FC236}">
                <a16:creationId xmlns:a16="http://schemas.microsoft.com/office/drawing/2014/main" id="{FB07E400-A9F0-C8C6-1541-A1CD106DDA4F}"/>
              </a:ext>
            </a:extLst>
          </p:cNvPr>
          <p:cNvSpPr/>
          <p:nvPr/>
        </p:nvSpPr>
        <p:spPr>
          <a:xfrm>
            <a:off x="10645497" y="2586734"/>
            <a:ext cx="1468040" cy="1369629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유효 토큰 저장소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58" name="연결선: 꺾임 2057">
            <a:extLst>
              <a:ext uri="{FF2B5EF4-FFF2-40B4-BE49-F238E27FC236}">
                <a16:creationId xmlns:a16="http://schemas.microsoft.com/office/drawing/2014/main" id="{B1116A6B-33D2-211F-B348-58AFEA537402}"/>
              </a:ext>
            </a:extLst>
          </p:cNvPr>
          <p:cNvCxnSpPr>
            <a:cxnSpLocks/>
            <a:stCxn id="57" idx="3"/>
            <a:endCxn id="2053" idx="1"/>
          </p:cNvCxnSpPr>
          <p:nvPr/>
        </p:nvCxnSpPr>
        <p:spPr>
          <a:xfrm>
            <a:off x="10057868" y="2437878"/>
            <a:ext cx="1321649" cy="14885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연결선: 꺾임 2062">
            <a:extLst>
              <a:ext uri="{FF2B5EF4-FFF2-40B4-BE49-F238E27FC236}">
                <a16:creationId xmlns:a16="http://schemas.microsoft.com/office/drawing/2014/main" id="{88D91D41-0965-2C5E-03AD-DAB759400398}"/>
              </a:ext>
            </a:extLst>
          </p:cNvPr>
          <p:cNvCxnSpPr>
            <a:cxnSpLocks/>
            <a:stCxn id="16" idx="3"/>
            <a:endCxn id="2053" idx="3"/>
          </p:cNvCxnSpPr>
          <p:nvPr/>
        </p:nvCxnSpPr>
        <p:spPr>
          <a:xfrm flipV="1">
            <a:off x="8401156" y="3956363"/>
            <a:ext cx="2978361" cy="134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2064">
            <a:extLst>
              <a:ext uri="{FF2B5EF4-FFF2-40B4-BE49-F238E27FC236}">
                <a16:creationId xmlns:a16="http://schemas.microsoft.com/office/drawing/2014/main" id="{DC1456BB-E360-BA92-4257-49CAAAA3998E}"/>
              </a:ext>
            </a:extLst>
          </p:cNvPr>
          <p:cNvSpPr txBox="1"/>
          <p:nvPr/>
        </p:nvSpPr>
        <p:spPr>
          <a:xfrm>
            <a:off x="10147622" y="5018030"/>
            <a:ext cx="116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Token Save</a:t>
            </a:r>
            <a:endParaRPr lang="ko-KR" altLang="en-US" sz="1600" dirty="0"/>
          </a:p>
        </p:txBody>
      </p:sp>
      <p:cxnSp>
        <p:nvCxnSpPr>
          <p:cNvPr id="2073" name="직선 화살표 연결선 2072">
            <a:extLst>
              <a:ext uri="{FF2B5EF4-FFF2-40B4-BE49-F238E27FC236}">
                <a16:creationId xmlns:a16="http://schemas.microsoft.com/office/drawing/2014/main" id="{46FCAE3C-AFCE-1526-EB5B-47400AC1C9B4}"/>
              </a:ext>
            </a:extLst>
          </p:cNvPr>
          <p:cNvCxnSpPr>
            <a:cxnSpLocks/>
            <a:stCxn id="26" idx="3"/>
            <a:endCxn id="2053" idx="2"/>
          </p:cNvCxnSpPr>
          <p:nvPr/>
        </p:nvCxnSpPr>
        <p:spPr>
          <a:xfrm>
            <a:off x="6085880" y="3230237"/>
            <a:ext cx="4559617" cy="4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TextBox 2077">
            <a:extLst>
              <a:ext uri="{FF2B5EF4-FFF2-40B4-BE49-F238E27FC236}">
                <a16:creationId xmlns:a16="http://schemas.microsoft.com/office/drawing/2014/main" id="{E3AC7E8F-C213-2BEB-A311-6D3822C72495}"/>
              </a:ext>
            </a:extLst>
          </p:cNvPr>
          <p:cNvSpPr txBox="1"/>
          <p:nvPr/>
        </p:nvSpPr>
        <p:spPr>
          <a:xfrm>
            <a:off x="8025582" y="2950810"/>
            <a:ext cx="190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Token Select </a:t>
            </a:r>
            <a:endParaRPr lang="ko-KR" altLang="en-US" sz="16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73EFAB5-35FE-0BE2-2543-882D420A25AA}"/>
              </a:ext>
            </a:extLst>
          </p:cNvPr>
          <p:cNvGrpSpPr/>
          <p:nvPr/>
        </p:nvGrpSpPr>
        <p:grpSpPr>
          <a:xfrm>
            <a:off x="7260644" y="1259474"/>
            <a:ext cx="1360853" cy="290334"/>
            <a:chOff x="7260644" y="1259474"/>
            <a:chExt cx="1360853" cy="290334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1A1412-C90D-696C-4A44-BAF8D25DE58C}"/>
                </a:ext>
              </a:extLst>
            </p:cNvPr>
            <p:cNvCxnSpPr>
              <a:cxnSpLocks/>
            </p:cNvCxnSpPr>
            <p:nvPr/>
          </p:nvCxnSpPr>
          <p:spPr>
            <a:xfrm rot="21391330">
              <a:off x="7260644" y="1549808"/>
              <a:ext cx="136085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0A76B-EBFB-3E47-F1F2-E4C2BFCAA1AD}"/>
                </a:ext>
              </a:extLst>
            </p:cNvPr>
            <p:cNvSpPr txBox="1"/>
            <p:nvPr/>
          </p:nvSpPr>
          <p:spPr>
            <a:xfrm rot="21391330">
              <a:off x="7504469" y="1259474"/>
              <a:ext cx="1109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6. Call</a:t>
              </a:r>
              <a:endParaRPr lang="ko-KR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280278-9B5A-85B5-FDF3-181CD239C4B8}"/>
              </a:ext>
            </a:extLst>
          </p:cNvPr>
          <p:cNvSpPr/>
          <p:nvPr/>
        </p:nvSpPr>
        <p:spPr>
          <a:xfrm>
            <a:off x="8636851" y="1002983"/>
            <a:ext cx="1401400" cy="69394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Withdrow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421090E-795F-0515-D5FC-2CFA5FD45498}"/>
              </a:ext>
            </a:extLst>
          </p:cNvPr>
          <p:cNvCxnSpPr>
            <a:cxnSpLocks/>
          </p:cNvCxnSpPr>
          <p:nvPr/>
        </p:nvCxnSpPr>
        <p:spPr>
          <a:xfrm>
            <a:off x="10103667" y="1339913"/>
            <a:ext cx="1471385" cy="1237769"/>
          </a:xfrm>
          <a:prstGeom prst="bentConnector3">
            <a:avLst>
              <a:gd name="adj1" fmla="val 9983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5776C0-B1A1-4E36-9D58-EB4F01D8C9BD}"/>
              </a:ext>
            </a:extLst>
          </p:cNvPr>
          <p:cNvSpPr txBox="1"/>
          <p:nvPr/>
        </p:nvSpPr>
        <p:spPr>
          <a:xfrm>
            <a:off x="10019320" y="1033758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A9A62-6B48-5E48-3B88-9291314C9D9D}"/>
              </a:ext>
            </a:extLst>
          </p:cNvPr>
          <p:cNvSpPr txBox="1"/>
          <p:nvPr/>
        </p:nvSpPr>
        <p:spPr>
          <a:xfrm>
            <a:off x="10063078" y="2118665"/>
            <a:ext cx="190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7. Change token status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1107B-9CEA-7E2E-502D-675EDCDD21AA}"/>
              </a:ext>
            </a:extLst>
          </p:cNvPr>
          <p:cNvSpPr txBox="1"/>
          <p:nvPr/>
        </p:nvSpPr>
        <p:spPr>
          <a:xfrm rot="293668">
            <a:off x="7548225" y="1810225"/>
            <a:ext cx="110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6. Call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EAAC83-6CF2-5177-B7B0-1CAD5868C47C}"/>
              </a:ext>
            </a:extLst>
          </p:cNvPr>
          <p:cNvSpPr/>
          <p:nvPr/>
        </p:nvSpPr>
        <p:spPr>
          <a:xfrm>
            <a:off x="11153869" y="1457609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Revoke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FDA4FC4-6A73-D2EF-F9AC-CC2FA81573AE}"/>
              </a:ext>
            </a:extLst>
          </p:cNvPr>
          <p:cNvSpPr/>
          <p:nvPr/>
        </p:nvSpPr>
        <p:spPr>
          <a:xfrm>
            <a:off x="10129318" y="2352393"/>
            <a:ext cx="796705" cy="2716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Invalid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195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Spring Security - Process</vt:lpstr>
      <vt:lpstr>JWT -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9</cp:revision>
  <dcterms:created xsi:type="dcterms:W3CDTF">2024-04-12T05:02:40Z</dcterms:created>
  <dcterms:modified xsi:type="dcterms:W3CDTF">2024-05-03T02:30:52Z</dcterms:modified>
</cp:coreProperties>
</file>