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D49601-1C29-4F8B-9F3B-97DBA732CC3D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977D-6427-B017-E79E-FDF9523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812944-231A-C672-50AE-F40DADA45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E3964-2E08-5507-EDDF-E75E55DB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1D67-9728-766A-1FBE-310B68E2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27A0-2661-DD86-74D3-384AE723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7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A08B7-EEE1-3D55-9B1E-90B4892A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7FE6CC-D527-589C-1018-BCD6C435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9580B-F52F-1D0E-AF5B-B840E30A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80982-91F0-30C1-C02B-14908FE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C437-CA47-CF20-04EF-9295B674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9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11BF1-BCC4-62BB-FA33-1C9644E10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0703A-595F-4016-8A08-20DCA3F4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D88A5-107C-2EF1-E294-96070A9D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3DFE1-D53E-64EC-6E5F-5671175F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CE848-C95D-824A-27C5-C14653F2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7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938F-5D31-7C07-78C0-299EA1D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60616-F15D-77CE-EB36-314756F12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6" y="1847397"/>
            <a:ext cx="10515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A66C-6200-BBA1-84A6-2B6715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27515-3F36-B4E0-FCB2-ACC3A071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5F550-3560-19D0-6040-64F14C64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98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40E1-FC2B-BEEF-9528-1A3FBD0F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DC1F9-A8EA-031A-75AA-CADE1C4F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47208-F236-FA45-1A33-8F347110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FABC7-EE18-E617-558B-A9DEA668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573DF-5724-84F6-345F-2DE443F8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83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1BF73-46AB-BF78-CE81-401CB39B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1B6E5-D2D6-4D2D-863D-5AC6818F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DBA0D-5A7E-EDF1-A2C1-2096D5419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94426-0438-8FBF-C277-32115439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AF129-B238-7392-0ACB-1D2270D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A0EEA-F6DF-4422-6F37-2267B38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4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A6236-C049-B97B-36AB-A91274A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D2A7-B98A-C6BC-1C20-99895603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3E07F-E02A-631F-86AF-D5F6AE785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9C2B10-A974-5AA2-BB8A-A23F318B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4D00C3-E132-AD73-9647-489E8103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18C88-57DD-1BD5-1CB0-EBA9BDA0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1B7EA-2525-6D93-685B-7ED20374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C6BA96-5C0A-7C69-31B9-A43EB5E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0803-145C-304D-1606-5652D531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CB28DF-844C-5709-DB17-8E16E07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E43654-4762-1210-40A4-DFAC7E1F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AD3-DE7B-CA4A-6BE5-FAAF1E85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1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DFAC9-1CC0-09C1-0665-1BF761E6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E47CEA-1477-8DCF-A3F9-52A67983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00F40E-B8AD-6B6E-8B54-0290796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3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391E-5373-F3B0-6FE8-BEADC64C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AB66C-8C23-1A16-530B-BFDDE104B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83837-0297-700B-ADAD-F26FEDEF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F4DDA-88D1-4042-05AC-73BC073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8D302-B158-B54F-8AC3-43C35B06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D8C43-0EE7-A7C9-B42D-057E2A9E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4639-D89C-0C8A-EC99-37CABCA4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E4257-D58B-8E0B-3B0A-918FA3C2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C1F71-2153-C314-A0D9-C72BE988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20F5D-836F-EBFC-9FBB-CD1A9BA2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4A0AF-89FE-F29F-59D1-07DB35C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FAE50-0BD4-B599-115B-88C72EF4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D4895-8393-3E26-59A1-9FF3F7B6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1F1D-FF65-6E7C-D8AB-C48CD84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3A9CC-DC3A-2ACA-DC7D-40069F75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706C-621F-4A16-A25F-3F2A97BB32D2}" type="datetimeFigureOut">
              <a:rPr lang="ko-KR" altLang="en-US" smtClean="0"/>
              <a:t>2025-01-13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6394D-4353-FC6D-A5E3-D4D40CADA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23E23-12E0-B85A-DC27-6CE13038B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315F-7758-43C2-9DC2-2ACD6E321D7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0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2BFD9-A443-A2DA-37DC-07522922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566243"/>
            <a:ext cx="4603423" cy="480131"/>
          </a:xfrm>
        </p:spPr>
        <p:txBody>
          <a:bodyPr>
            <a:spAutoFit/>
          </a:bodyPr>
          <a:lstStyle/>
          <a:p>
            <a:pPr algn="l"/>
            <a:r>
              <a:rPr lang="ko-KR" altLang="en-US" sz="2800" b="1" dirty="0"/>
              <a:t>토큰</a:t>
            </a:r>
            <a:r>
              <a:rPr lang="en-US" altLang="ko-KR" sz="2800" b="1" dirty="0"/>
              <a:t>(JWT)</a:t>
            </a:r>
            <a:r>
              <a:rPr lang="ko-KR" altLang="en-US" sz="2800" b="1" dirty="0"/>
              <a:t> 발행</a:t>
            </a: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B1473575-47BA-1F3E-A936-2C4D8ABC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0" y="2831715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4825C-ED6D-CB69-9FFB-8ADCE301196E}"/>
              </a:ext>
            </a:extLst>
          </p:cNvPr>
          <p:cNvSpPr txBox="1"/>
          <p:nvPr/>
        </p:nvSpPr>
        <p:spPr>
          <a:xfrm>
            <a:off x="2644111" y="2665266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Http Request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RequestBody(Claim)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4E11BE-6FB7-1E3F-2310-665FA6E93584}"/>
              </a:ext>
            </a:extLst>
          </p:cNvPr>
          <p:cNvCxnSpPr>
            <a:cxnSpLocks/>
          </p:cNvCxnSpPr>
          <p:nvPr/>
        </p:nvCxnSpPr>
        <p:spPr>
          <a:xfrm>
            <a:off x="2747376" y="3094378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B2CC8-AD75-CF06-61B2-E670FE7C701D}"/>
              </a:ext>
            </a:extLst>
          </p:cNvPr>
          <p:cNvSpPr/>
          <p:nvPr/>
        </p:nvSpPr>
        <p:spPr>
          <a:xfrm>
            <a:off x="4180541" y="2997051"/>
            <a:ext cx="142315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A738955-08E3-0DDE-F2D4-623A1DE3BEA0}"/>
              </a:ext>
            </a:extLst>
          </p:cNvPr>
          <p:cNvGrpSpPr/>
          <p:nvPr/>
        </p:nvGrpSpPr>
        <p:grpSpPr>
          <a:xfrm>
            <a:off x="7411421" y="2558764"/>
            <a:ext cx="1939536" cy="2031325"/>
            <a:chOff x="5914144" y="2257605"/>
            <a:chExt cx="1939536" cy="203132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B39C764-B0E3-0DD3-67BF-02518032A233}"/>
                </a:ext>
              </a:extLst>
            </p:cNvPr>
            <p:cNvSpPr/>
            <p:nvPr/>
          </p:nvSpPr>
          <p:spPr>
            <a:xfrm>
              <a:off x="5914144" y="2257605"/>
              <a:ext cx="1939536" cy="20313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Service</a:t>
              </a: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10277DF-618E-4C6D-0F65-FD564723B0D4}"/>
                </a:ext>
              </a:extLst>
            </p:cNvPr>
            <p:cNvSpPr/>
            <p:nvPr/>
          </p:nvSpPr>
          <p:spPr>
            <a:xfrm>
              <a:off x="6048522" y="2698615"/>
              <a:ext cx="1657256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createHeader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200836-3AB1-5C14-97D4-03CA451337FE}"/>
                </a:ext>
              </a:extLst>
            </p:cNvPr>
            <p:cNvSpPr/>
            <p:nvPr/>
          </p:nvSpPr>
          <p:spPr>
            <a:xfrm>
              <a:off x="6050093" y="3256172"/>
              <a:ext cx="1655685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createPayload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B865522-084F-BBA4-3568-63623C8CBCFB}"/>
                </a:ext>
              </a:extLst>
            </p:cNvPr>
            <p:cNvSpPr/>
            <p:nvPr/>
          </p:nvSpPr>
          <p:spPr>
            <a:xfrm>
              <a:off x="6042237" y="3832580"/>
              <a:ext cx="1672967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createSignature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A77AF8B-64E2-2380-6F42-56B00BCAC2F0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6877150" y="3006392"/>
              <a:ext cx="786" cy="249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93C1543-B715-BB7D-1DB8-2E38025B30B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877936" y="3563949"/>
              <a:ext cx="785" cy="268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E1A9002-C09E-1C67-0ADE-EFF0A2D32D53}"/>
              </a:ext>
            </a:extLst>
          </p:cNvPr>
          <p:cNvSpPr txBox="1"/>
          <p:nvPr/>
        </p:nvSpPr>
        <p:spPr>
          <a:xfrm>
            <a:off x="6414105" y="4855428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Token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(header.payload.signature)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179CB6-7555-75B2-9481-84638872982A}"/>
              </a:ext>
            </a:extLst>
          </p:cNvPr>
          <p:cNvCxnSpPr>
            <a:cxnSpLocks/>
          </p:cNvCxnSpPr>
          <p:nvPr/>
        </p:nvCxnSpPr>
        <p:spPr>
          <a:xfrm>
            <a:off x="5603698" y="3113232"/>
            <a:ext cx="1942101" cy="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FC26C50-3600-74F4-69C0-1B4854EABD85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 flipH="1">
            <a:off x="6312352" y="2521252"/>
            <a:ext cx="1365388" cy="2772287"/>
          </a:xfrm>
          <a:prstGeom prst="bentConnector4">
            <a:avLst>
              <a:gd name="adj1" fmla="val -16742"/>
              <a:gd name="adj2" fmla="val 67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0124C12-630A-D30D-EFFD-2922166AD07F}"/>
              </a:ext>
            </a:extLst>
          </p:cNvPr>
          <p:cNvSpPr txBox="1"/>
          <p:nvPr/>
        </p:nvSpPr>
        <p:spPr>
          <a:xfrm>
            <a:off x="5758197" y="2880906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JsonObject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754F704-3D40-4D84-7C56-30DF1A66C649}"/>
              </a:ext>
            </a:extLst>
          </p:cNvPr>
          <p:cNvCxnSpPr>
            <a:cxnSpLocks/>
          </p:cNvCxnSpPr>
          <p:nvPr/>
        </p:nvCxnSpPr>
        <p:spPr>
          <a:xfrm>
            <a:off x="2748948" y="3227922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416670B-FE79-34F0-84B1-8B77336BB0AE}"/>
              </a:ext>
            </a:extLst>
          </p:cNvPr>
          <p:cNvSpPr txBox="1"/>
          <p:nvPr/>
        </p:nvSpPr>
        <p:spPr>
          <a:xfrm>
            <a:off x="2776930" y="3254442"/>
            <a:ext cx="1384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Token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3825A64-626A-1415-67C5-0BB65E6173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11121" y="4027037"/>
            <a:ext cx="138499" cy="711578"/>
          </a:xfrm>
          <a:prstGeom prst="bentConnector4">
            <a:avLst>
              <a:gd name="adj1" fmla="val -165055"/>
              <a:gd name="adj2" fmla="val 132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B3A794B-FD38-6948-A218-E69E93E4AD55}"/>
              </a:ext>
            </a:extLst>
          </p:cNvPr>
          <p:cNvSpPr txBox="1"/>
          <p:nvPr/>
        </p:nvSpPr>
        <p:spPr>
          <a:xfrm>
            <a:off x="9440403" y="4324779"/>
            <a:ext cx="12631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RSA encrypt publicKey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2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2BFD9-A443-A2DA-37DC-075229223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930" y="566243"/>
            <a:ext cx="4603423" cy="480131"/>
          </a:xfrm>
        </p:spPr>
        <p:txBody>
          <a:bodyPr>
            <a:spAutoFit/>
          </a:bodyPr>
          <a:lstStyle/>
          <a:p>
            <a:pPr algn="l"/>
            <a:r>
              <a:rPr lang="ko-KR" altLang="en-US" sz="2800" b="1" dirty="0"/>
              <a:t>토큰</a:t>
            </a:r>
            <a:r>
              <a:rPr lang="en-US" altLang="ko-KR" sz="2800" b="1" dirty="0"/>
              <a:t>(JWT)</a:t>
            </a:r>
            <a:r>
              <a:rPr lang="ko-KR" altLang="en-US" sz="2800" b="1" dirty="0"/>
              <a:t> 검증</a:t>
            </a:r>
          </a:p>
        </p:txBody>
      </p:sp>
      <p:pic>
        <p:nvPicPr>
          <p:cNvPr id="5" name="Picture 4" descr="사용자 사람 클라이언트 - Infographics 아이콘">
            <a:extLst>
              <a:ext uri="{FF2B5EF4-FFF2-40B4-BE49-F238E27FC236}">
                <a16:creationId xmlns:a16="http://schemas.microsoft.com/office/drawing/2014/main" id="{B1473575-47BA-1F3E-A936-2C4D8ABC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997916"/>
            <a:ext cx="412621" cy="53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4825C-ED6D-CB69-9FFB-8ADCE301196E}"/>
              </a:ext>
            </a:extLst>
          </p:cNvPr>
          <p:cNvSpPr txBox="1"/>
          <p:nvPr/>
        </p:nvSpPr>
        <p:spPr>
          <a:xfrm>
            <a:off x="1405024" y="2850321"/>
            <a:ext cx="1534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1. Http Request</a:t>
            </a:r>
          </a:p>
          <a:p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RequestBody(Token)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4E11BE-6FB7-1E3F-2310-665FA6E93584}"/>
              </a:ext>
            </a:extLst>
          </p:cNvPr>
          <p:cNvCxnSpPr>
            <a:cxnSpLocks/>
          </p:cNvCxnSpPr>
          <p:nvPr/>
        </p:nvCxnSpPr>
        <p:spPr>
          <a:xfrm>
            <a:off x="1508289" y="3279433"/>
            <a:ext cx="1433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B2CC8-AD75-CF06-61B2-E670FE7C701D}"/>
              </a:ext>
            </a:extLst>
          </p:cNvPr>
          <p:cNvSpPr/>
          <p:nvPr/>
        </p:nvSpPr>
        <p:spPr>
          <a:xfrm>
            <a:off x="2941454" y="3163252"/>
            <a:ext cx="142315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B39C764-B0E3-0DD3-67BF-02518032A233}"/>
              </a:ext>
            </a:extLst>
          </p:cNvPr>
          <p:cNvSpPr/>
          <p:nvPr/>
        </p:nvSpPr>
        <p:spPr>
          <a:xfrm>
            <a:off x="6172333" y="2724965"/>
            <a:ext cx="3499567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Service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1A9002-C09E-1C67-0ADE-EFF0A2D32D53}"/>
              </a:ext>
            </a:extLst>
          </p:cNvPr>
          <p:cNvSpPr txBox="1"/>
          <p:nvPr/>
        </p:nvSpPr>
        <p:spPr>
          <a:xfrm>
            <a:off x="5787760" y="4936788"/>
            <a:ext cx="21748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(Verify Result)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179CB6-7555-75B2-9481-84638872982A}"/>
              </a:ext>
            </a:extLst>
          </p:cNvPr>
          <p:cNvCxnSpPr>
            <a:cxnSpLocks/>
          </p:cNvCxnSpPr>
          <p:nvPr/>
        </p:nvCxnSpPr>
        <p:spPr>
          <a:xfrm>
            <a:off x="4364611" y="3279433"/>
            <a:ext cx="207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FC26C50-3600-74F4-69C0-1B4854EABD85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>
            <a:off x="5609135" y="2132743"/>
            <a:ext cx="1060778" cy="3539416"/>
          </a:xfrm>
          <a:prstGeom prst="bentConnector4">
            <a:avLst>
              <a:gd name="adj1" fmla="val -41989"/>
              <a:gd name="adj2" fmla="val 60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0124C12-630A-D30D-EFFD-2922166AD07F}"/>
              </a:ext>
            </a:extLst>
          </p:cNvPr>
          <p:cNvSpPr txBox="1"/>
          <p:nvPr/>
        </p:nvSpPr>
        <p:spPr>
          <a:xfrm>
            <a:off x="4519110" y="3047107"/>
            <a:ext cx="1534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JsonObject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D46057-C793-2EEE-DB65-1193900898D5}"/>
              </a:ext>
            </a:extLst>
          </p:cNvPr>
          <p:cNvSpPr/>
          <p:nvPr/>
        </p:nvSpPr>
        <p:spPr>
          <a:xfrm>
            <a:off x="6449796" y="3197330"/>
            <a:ext cx="1423157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Header + Payload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B76BAC0-2E4B-79EA-0F70-34D5C11CEC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0006" y="3033741"/>
            <a:ext cx="138499" cy="711578"/>
          </a:xfrm>
          <a:prstGeom prst="bentConnector4">
            <a:avLst>
              <a:gd name="adj1" fmla="val -165055"/>
              <a:gd name="adj2" fmla="val 132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77D1AD-E894-15F3-4DD7-8D96F70C8F25}"/>
              </a:ext>
            </a:extLst>
          </p:cNvPr>
          <p:cNvSpPr txBox="1"/>
          <p:nvPr/>
        </p:nvSpPr>
        <p:spPr>
          <a:xfrm>
            <a:off x="9916996" y="3303201"/>
            <a:ext cx="1168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RSA decrypt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privateKey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80046CD-E296-8BE1-E2EC-45D41C054F06}"/>
              </a:ext>
            </a:extLst>
          </p:cNvPr>
          <p:cNvCxnSpPr>
            <a:cxnSpLocks/>
            <a:stCxn id="4" idx="2"/>
            <a:endCxn id="59" idx="0"/>
          </p:cNvCxnSpPr>
          <p:nvPr/>
        </p:nvCxnSpPr>
        <p:spPr>
          <a:xfrm rot="16200000" flipH="1">
            <a:off x="7263797" y="3356517"/>
            <a:ext cx="543013" cy="747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FDD100A-CF60-D969-24CF-F7E8711258C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rot="5400000">
            <a:off x="8038364" y="3331377"/>
            <a:ext cx="541445" cy="799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5416C39-3700-4EA7-46F8-DAD6ACE0E3F6}"/>
              </a:ext>
            </a:extLst>
          </p:cNvPr>
          <p:cNvSpPr/>
          <p:nvPr/>
        </p:nvSpPr>
        <p:spPr>
          <a:xfrm>
            <a:off x="7997360" y="3198898"/>
            <a:ext cx="1423157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Signature 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A86740E-F369-17FE-55D6-FB50E8B608CA}"/>
              </a:ext>
            </a:extLst>
          </p:cNvPr>
          <p:cNvCxnSpPr>
            <a:cxnSpLocks/>
          </p:cNvCxnSpPr>
          <p:nvPr/>
        </p:nvCxnSpPr>
        <p:spPr>
          <a:xfrm>
            <a:off x="1491011" y="3394123"/>
            <a:ext cx="143316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E2D6208-145D-06AC-F85B-6D3F531E437E}"/>
              </a:ext>
            </a:extLst>
          </p:cNvPr>
          <p:cNvSpPr txBox="1"/>
          <p:nvPr/>
        </p:nvSpPr>
        <p:spPr>
          <a:xfrm>
            <a:off x="1498859" y="3420643"/>
            <a:ext cx="1480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</a:p>
          <a:p>
            <a:pPr algn="ctr"/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</a:rPr>
              <a:t>(Verify Result)</a:t>
            </a:r>
            <a:endParaRPr lang="ko-KR" altLang="en-US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E293497-1625-7D4C-BE5D-A8703A732DBA}"/>
              </a:ext>
            </a:extLst>
          </p:cNvPr>
          <p:cNvSpPr/>
          <p:nvPr/>
        </p:nvSpPr>
        <p:spPr>
          <a:xfrm>
            <a:off x="7197653" y="4001953"/>
            <a:ext cx="1423157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String Comparison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66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토큰(JWT) 발행</vt:lpstr>
      <vt:lpstr>토큰(JWT)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문지원</dc:creator>
  <cp:lastModifiedBy>문지원</cp:lastModifiedBy>
  <cp:revision>18</cp:revision>
  <dcterms:created xsi:type="dcterms:W3CDTF">2024-06-11T02:22:37Z</dcterms:created>
  <dcterms:modified xsi:type="dcterms:W3CDTF">2025-01-13T08:41:54Z</dcterms:modified>
</cp:coreProperties>
</file>