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0" r:id="rId3"/>
    <p:sldId id="262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D49601-1C29-4F8B-9F3B-97DBA732CC3D}">
          <p14:sldIdLst>
            <p14:sldId id="26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12F2D69-18C3-4CFE-A661-0C875BA646AB}" type="datetimeFigureOut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C264AF-7162-4122-A0BD-A57089CC72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977D-6427-B017-E79E-FDF9523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2944-231A-C672-50AE-F40DADA4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E3964-2E08-5507-EDDF-E75E55D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174-71A6-4134-8902-00DCA74794A4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1D67-9728-766A-1FBE-310B68E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27A0-2661-DD86-74D3-384AE72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7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08B7-EEE1-3D55-9B1E-90B4892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6CC-D527-589C-1018-BCD6C43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580B-F52F-1D0E-AF5B-B840E30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3C5-6357-4D03-BE43-E5BC6502D074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0982-91F0-30C1-C02B-14908FE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C437-CA47-CF20-04EF-9295B67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11BF1-BCC4-62BB-FA33-1C9644E1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703A-595F-4016-8A08-20DCA3F4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88A5-107C-2EF1-E294-96070A9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5A3-C8A1-49C8-B0F1-5262DEC48DF5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DFE1-D53E-64EC-6E5F-5671175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E848-C95D-824A-27C5-C14653F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938F-5D31-7C07-78C0-299EA1D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0616-F15D-77CE-EB36-314756F1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84739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66C-6200-BBA1-84A6-2B6715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419E-928D-46E4-827F-0826091F5F03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7515-3F36-B4E0-FCB2-ACC3A071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5F550-3560-19D0-6040-64F14C6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40E1-FC2B-BEEF-9528-1A3FBD0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C1F9-A8EA-031A-75AA-CADE1C4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7208-F236-FA45-1A33-8F347110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8232-5747-4A2E-AF0B-9651D5D44ABD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ABC7-EE18-E617-558B-A9DEA66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73DF-5724-84F6-345F-2DE443F8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F73-46AB-BF78-CE81-401CB39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1B6E5-D2D6-4D2D-863D-5AC6818F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0D-5A7E-EDF1-A2C1-2096D541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4426-0438-8FBF-C277-3211543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BB96-25E3-4C69-9427-7DCE5133B904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F129-B238-7392-0ACB-1D2270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A0EEA-F6DF-4422-6F37-2267B38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6236-C049-B97B-36AB-A91274A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D2A7-B98A-C6BC-1C20-99895603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3E07F-E02A-631F-86AF-D5F6AE785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C2B10-A974-5AA2-BB8A-A23F318B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D00C3-E132-AD73-9647-489E8103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C88-57DD-1BD5-1CB0-EBA9BDA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BDD-EF46-4578-8835-875354C8FAD0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1B7EA-2525-6D93-685B-7ED2037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BA96-5C0A-7C69-31B9-A43EB5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0803-145C-304D-1606-5652D53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B28DF-844C-5709-DB17-8E16E07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063-24BF-48FD-984C-8BF49BC3B7EC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43654-4762-1210-40A4-DFAC7E1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AD3-DE7B-CA4A-6BE5-FAAF1E85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DFAC9-1CC0-09C1-0665-1BF761E6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EBC-839B-4724-B5E4-B88F6A3956A2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47CEA-1477-8DCF-A3F9-52A6798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0F40E-B8AD-6B6E-8B54-0290796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391E-5373-F3B0-6FE8-BEADC64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B66C-8C23-1A16-530B-BFDDE10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83837-0297-700B-ADAD-F26FEDEF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F4DDA-88D1-4042-05AC-73BC073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35F-4262-44CB-8D11-81CE3757FDC4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D302-B158-B54F-8AC3-43C35B0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8C43-0EE7-A7C9-B42D-057E2A9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4639-D89C-0C8A-EC99-37CABCA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E4257-D58B-8E0B-3B0A-918FA3C2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1F71-2153-C314-A0D9-C72BE98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20F5D-836F-EBFC-9FBB-CD1A9BA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963-2A5E-4395-8215-20F548866A9D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4A0AF-89FE-F29F-59D1-07DB35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FAE50-0BD4-B599-115B-88C72EF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D4895-8393-3E26-59A1-9FF3F7B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1F1D-FF65-6E7C-D8AB-C48CD84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A9CC-DC3A-2ACA-DC7D-40069F75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E424-99F5-4763-9AA3-F45A93C7CCA0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394D-4353-FC6D-A5E3-D4D40CAD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3E23-12E0-B85A-DC27-6CE13038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BE83-8098-5E9D-84C0-B0104CA0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F9D68E-3BA3-C9A7-B7AF-B5147010DB5A}"/>
              </a:ext>
            </a:extLst>
          </p:cNvPr>
          <p:cNvSpPr/>
          <p:nvPr/>
        </p:nvSpPr>
        <p:spPr>
          <a:xfrm>
            <a:off x="2341983" y="2303768"/>
            <a:ext cx="136641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67A1D-5CAB-7499-F264-1ECAD504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55197B09-C595-715D-AA6E-4C28CADB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5" y="3018323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B9C3-2913-F4BF-FEFC-5E999962A07B}"/>
              </a:ext>
            </a:extLst>
          </p:cNvPr>
          <p:cNvSpPr txBox="1"/>
          <p:nvPr/>
        </p:nvSpPr>
        <p:spPr>
          <a:xfrm>
            <a:off x="762000" y="2851874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Authentication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D4B0B9-E622-FC05-C050-69F8B35D409D}"/>
              </a:ext>
            </a:extLst>
          </p:cNvPr>
          <p:cNvCxnSpPr>
            <a:cxnSpLocks/>
          </p:cNvCxnSpPr>
          <p:nvPr/>
        </p:nvCxnSpPr>
        <p:spPr>
          <a:xfrm>
            <a:off x="947311" y="3280986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13ABB2-7F52-4405-0E68-4CCA00A1D216}"/>
              </a:ext>
            </a:extLst>
          </p:cNvPr>
          <p:cNvSpPr/>
          <p:nvPr/>
        </p:nvSpPr>
        <p:spPr>
          <a:xfrm>
            <a:off x="2500604" y="3183659"/>
            <a:ext cx="7618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5869E-A45B-5FB8-590D-1F043580CB8B}"/>
              </a:ext>
            </a:extLst>
          </p:cNvPr>
          <p:cNvSpPr/>
          <p:nvPr/>
        </p:nvSpPr>
        <p:spPr>
          <a:xfrm>
            <a:off x="4320073" y="2303589"/>
            <a:ext cx="7529805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19DA6-97DB-57D6-484F-22469A2BE70D}"/>
              </a:ext>
            </a:extLst>
          </p:cNvPr>
          <p:cNvSpPr/>
          <p:nvPr/>
        </p:nvSpPr>
        <p:spPr>
          <a:xfrm>
            <a:off x="7489461" y="3165270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AEFEC-9B9B-605C-E498-6DE4263D2B04}"/>
              </a:ext>
            </a:extLst>
          </p:cNvPr>
          <p:cNvSpPr txBox="1"/>
          <p:nvPr/>
        </p:nvSpPr>
        <p:spPr>
          <a:xfrm>
            <a:off x="5775655" y="5014043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(header.payload.signature)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ACB897-C771-3827-3904-0047905FBBC5}"/>
              </a:ext>
            </a:extLst>
          </p:cNvPr>
          <p:cNvCxnSpPr>
            <a:cxnSpLocks/>
          </p:cNvCxnSpPr>
          <p:nvPr/>
        </p:nvCxnSpPr>
        <p:spPr>
          <a:xfrm>
            <a:off x="3275045" y="3299840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32AEE0-3FA6-409B-A59F-A45E08147DE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>
            <a:off x="5589825" y="1086229"/>
            <a:ext cx="1028624" cy="5714167"/>
          </a:xfrm>
          <a:prstGeom prst="bentConnector4">
            <a:avLst>
              <a:gd name="adj1" fmla="val -53065"/>
              <a:gd name="adj2" fmla="val 88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B8FAE7-997C-9B63-7111-A078F73BBE17}"/>
              </a:ext>
            </a:extLst>
          </p:cNvPr>
          <p:cNvSpPr txBox="1"/>
          <p:nvPr/>
        </p:nvSpPr>
        <p:spPr>
          <a:xfrm>
            <a:off x="3071715" y="301152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JsonObject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8D0293-3640-E3FF-C54F-96FB06833320}"/>
              </a:ext>
            </a:extLst>
          </p:cNvPr>
          <p:cNvCxnSpPr>
            <a:cxnSpLocks/>
          </p:cNvCxnSpPr>
          <p:nvPr/>
        </p:nvCxnSpPr>
        <p:spPr>
          <a:xfrm>
            <a:off x="948883" y="3414530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6F3BF7-7073-7346-CBD3-3DD763769647}"/>
              </a:ext>
            </a:extLst>
          </p:cNvPr>
          <p:cNvSpPr txBox="1"/>
          <p:nvPr/>
        </p:nvSpPr>
        <p:spPr>
          <a:xfrm>
            <a:off x="976865" y="3441050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Json Web Token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53C2F-17B1-5147-E0C9-87B736001BA1}"/>
              </a:ext>
            </a:extLst>
          </p:cNvPr>
          <p:cNvSpPr/>
          <p:nvPr/>
        </p:nvSpPr>
        <p:spPr>
          <a:xfrm>
            <a:off x="6785553" y="1293385"/>
            <a:ext cx="209718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Properties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551D36-BF9E-0D3E-46E1-3A615B68AD70}"/>
              </a:ext>
            </a:extLst>
          </p:cNvPr>
          <p:cNvSpPr/>
          <p:nvPr/>
        </p:nvSpPr>
        <p:spPr>
          <a:xfrm>
            <a:off x="6932643" y="1702796"/>
            <a:ext cx="18494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A2FA72-1D9E-7AF5-22B3-A95D96414E81}"/>
              </a:ext>
            </a:extLst>
          </p:cNvPr>
          <p:cNvCxnSpPr>
            <a:cxnSpLocks/>
          </p:cNvCxnSpPr>
          <p:nvPr/>
        </p:nvCxnSpPr>
        <p:spPr>
          <a:xfrm>
            <a:off x="7980570" y="1996745"/>
            <a:ext cx="0" cy="5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B8766-5C77-BD08-7ED8-BE3E52ACE41E}"/>
              </a:ext>
            </a:extLst>
          </p:cNvPr>
          <p:cNvSpPr txBox="1"/>
          <p:nvPr/>
        </p:nvSpPr>
        <p:spPr>
          <a:xfrm>
            <a:off x="7164265" y="2293175"/>
            <a:ext cx="12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Overriding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234574-CE05-33DC-065D-4DDAFEFCC407}"/>
              </a:ext>
            </a:extLst>
          </p:cNvPr>
          <p:cNvSpPr/>
          <p:nvPr/>
        </p:nvSpPr>
        <p:spPr>
          <a:xfrm>
            <a:off x="5958314" y="3165270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setClaims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6893C6-32F6-5065-49B2-B0727F1FEB16}"/>
              </a:ext>
            </a:extLst>
          </p:cNvPr>
          <p:cNvCxnSpPr>
            <a:cxnSpLocks/>
            <a:stCxn id="18" idx="3"/>
            <a:endCxn id="3" idx="3"/>
          </p:cNvCxnSpPr>
          <p:nvPr/>
        </p:nvCxnSpPr>
        <p:spPr>
          <a:xfrm flipH="1" flipV="1">
            <a:off x="8882742" y="1770439"/>
            <a:ext cx="262404" cy="1548720"/>
          </a:xfrm>
          <a:prstGeom prst="bentConnector3">
            <a:avLst>
              <a:gd name="adj1" fmla="val -33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C027CE2-FD5E-0BD5-2E50-7574188C2B9E}"/>
              </a:ext>
            </a:extLst>
          </p:cNvPr>
          <p:cNvCxnSpPr>
            <a:cxnSpLocks/>
            <a:stCxn id="119" idx="0"/>
            <a:endCxn id="17" idx="1"/>
          </p:cNvCxnSpPr>
          <p:nvPr/>
        </p:nvCxnSpPr>
        <p:spPr>
          <a:xfrm rot="5400000" flipH="1" flipV="1">
            <a:off x="5860903" y="1868151"/>
            <a:ext cx="397449" cy="2184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322A3D-28FC-F3F6-F877-6E7F63C4C4BD}"/>
              </a:ext>
            </a:extLst>
          </p:cNvPr>
          <p:cNvSpPr/>
          <p:nvPr/>
        </p:nvSpPr>
        <p:spPr>
          <a:xfrm>
            <a:off x="6380475" y="4149847"/>
            <a:ext cx="5161490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HHHHHHHHH.PPPPPPPPPP.SSSSSSSSSSSSSSSSSSSSSS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F82FCB2-E2F0-DF1C-D60A-4C3EEED3684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7048156" y="3210519"/>
            <a:ext cx="1227304" cy="637235"/>
          </a:xfrm>
          <a:prstGeom prst="bentConnector3">
            <a:avLst>
              <a:gd name="adj1" fmla="val 1122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892007-9F91-4A1C-AC7A-09A4943E520E}"/>
              </a:ext>
            </a:extLst>
          </p:cNvPr>
          <p:cNvCxnSpPr>
            <a:cxnSpLocks/>
          </p:cNvCxnSpPr>
          <p:nvPr/>
        </p:nvCxnSpPr>
        <p:spPr>
          <a:xfrm>
            <a:off x="8504255" y="3480314"/>
            <a:ext cx="0" cy="7169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38F06-C593-6EDD-EBAB-258B4D4F894A}"/>
              </a:ext>
            </a:extLst>
          </p:cNvPr>
          <p:cNvSpPr txBox="1"/>
          <p:nvPr/>
        </p:nvSpPr>
        <p:spPr>
          <a:xfrm>
            <a:off x="6186194" y="3634093"/>
            <a:ext cx="1250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base58-encrypt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1CD922-76F4-AAFA-853F-1F3E6C452DD2}"/>
              </a:ext>
            </a:extLst>
          </p:cNvPr>
          <p:cNvSpPr txBox="1"/>
          <p:nvPr/>
        </p:nvSpPr>
        <p:spPr>
          <a:xfrm>
            <a:off x="7333859" y="3634270"/>
            <a:ext cx="12534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base58-encrypt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9B6B8C-0456-D703-7979-213FD8CDFB83}"/>
              </a:ext>
            </a:extLst>
          </p:cNvPr>
          <p:cNvSpPr txBox="1"/>
          <p:nvPr/>
        </p:nvSpPr>
        <p:spPr>
          <a:xfrm>
            <a:off x="8780104" y="2576801"/>
            <a:ext cx="1184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6. Hashing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(Using header)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36580F-CD72-D079-ACDE-F256E3071CFD}"/>
              </a:ext>
            </a:extLst>
          </p:cNvPr>
          <p:cNvSpPr txBox="1"/>
          <p:nvPr/>
        </p:nvSpPr>
        <p:spPr>
          <a:xfrm>
            <a:off x="10600767" y="244558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7. RSA-encrypt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privateKey)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D5955-A6A5-8FD3-949D-58F2433B9487}"/>
              </a:ext>
            </a:extLst>
          </p:cNvPr>
          <p:cNvSpPr txBox="1"/>
          <p:nvPr/>
        </p:nvSpPr>
        <p:spPr>
          <a:xfrm>
            <a:off x="5778759" y="252945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E28202-533B-623B-D635-768FCC88B152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985607" y="3319159"/>
            <a:ext cx="50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2CDCEF-16A0-95D5-5F80-53C06D09B0E8}"/>
              </a:ext>
            </a:extLst>
          </p:cNvPr>
          <p:cNvSpPr txBox="1"/>
          <p:nvPr/>
        </p:nvSpPr>
        <p:spPr>
          <a:xfrm>
            <a:off x="6916839" y="3045745"/>
            <a:ext cx="58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3CF42F-A79F-F3F8-FA49-DC16B37F7C35}"/>
              </a:ext>
            </a:extLst>
          </p:cNvPr>
          <p:cNvSpPr/>
          <p:nvPr/>
        </p:nvSpPr>
        <p:spPr>
          <a:xfrm>
            <a:off x="9535889" y="129649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0A7BC9-5C77-3577-0298-CF8C9BB0E5D4}"/>
              </a:ext>
            </a:extLst>
          </p:cNvPr>
          <p:cNvSpPr/>
          <p:nvPr/>
        </p:nvSpPr>
        <p:spPr>
          <a:xfrm>
            <a:off x="9721815" y="170590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setPrivateKey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566ED29-4693-63D7-AEDC-1B7900673BBB}"/>
              </a:ext>
            </a:extLst>
          </p:cNvPr>
          <p:cNvCxnSpPr>
            <a:cxnSpLocks/>
            <a:stCxn id="19" idx="3"/>
            <a:endCxn id="78" idx="3"/>
          </p:cNvCxnSpPr>
          <p:nvPr/>
        </p:nvCxnSpPr>
        <p:spPr>
          <a:xfrm flipV="1">
            <a:off x="11532395" y="1773551"/>
            <a:ext cx="130873" cy="1272644"/>
          </a:xfrm>
          <a:prstGeom prst="bentConnector3">
            <a:avLst>
              <a:gd name="adj1" fmla="val 274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D0BA1-EDD0-9632-2326-EF0DE919612F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0599579" y="2250604"/>
            <a:ext cx="0" cy="193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1F1078E-52F0-21FB-54D9-6E432F53B78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500186" y="2248672"/>
            <a:ext cx="1359242" cy="797523"/>
          </a:xfrm>
          <a:prstGeom prst="bentConnector3">
            <a:avLst>
              <a:gd name="adj1" fmla="val -2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03EBD-FCC6-A120-3F3F-16EB12294E48}"/>
              </a:ext>
            </a:extLst>
          </p:cNvPr>
          <p:cNvSpPr/>
          <p:nvPr/>
        </p:nvSpPr>
        <p:spPr>
          <a:xfrm>
            <a:off x="7151797" y="2607707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339DA-72AB-8841-F0FF-5035631784CD}"/>
              </a:ext>
            </a:extLst>
          </p:cNvPr>
          <p:cNvSpPr/>
          <p:nvPr/>
        </p:nvSpPr>
        <p:spPr>
          <a:xfrm>
            <a:off x="9859428" y="2892306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7482CC-8056-162F-AD12-7393FFE6F930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토큰 발행</a:t>
            </a:r>
          </a:p>
        </p:txBody>
      </p:sp>
      <p:sp>
        <p:nvSpPr>
          <p:cNvPr id="111" name="날짜 개체 틀 110">
            <a:extLst>
              <a:ext uri="{FF2B5EF4-FFF2-40B4-BE49-F238E27FC236}">
                <a16:creationId xmlns:a16="http://schemas.microsoft.com/office/drawing/2014/main" id="{FA08CD56-D27B-BFB9-0E57-694083D6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01F4-183C-477C-B072-578C977CE1AB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112" name="바닥글 개체 틀 111">
            <a:extLst>
              <a:ext uri="{FF2B5EF4-FFF2-40B4-BE49-F238E27FC236}">
                <a16:creationId xmlns:a16="http://schemas.microsoft.com/office/drawing/2014/main" id="{22734D2D-AAE3-A39E-D76F-7873BDA1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D5424C9-C305-3FED-E7F7-2232570A7ABC}"/>
              </a:ext>
            </a:extLst>
          </p:cNvPr>
          <p:cNvSpPr/>
          <p:nvPr/>
        </p:nvSpPr>
        <p:spPr>
          <a:xfrm>
            <a:off x="4453810" y="3159045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2870DAB-2B1C-E3A8-D149-C2408A75D0A4}"/>
              </a:ext>
            </a:extLst>
          </p:cNvPr>
          <p:cNvCxnSpPr>
            <a:cxnSpLocks/>
            <a:stCxn id="119" idx="3"/>
            <a:endCxn id="13" idx="1"/>
          </p:cNvCxnSpPr>
          <p:nvPr/>
        </p:nvCxnSpPr>
        <p:spPr>
          <a:xfrm>
            <a:off x="5481103" y="3312934"/>
            <a:ext cx="477211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942B4B-318C-C960-4387-D24143079072}"/>
              </a:ext>
            </a:extLst>
          </p:cNvPr>
          <p:cNvSpPr txBox="1"/>
          <p:nvPr/>
        </p:nvSpPr>
        <p:spPr>
          <a:xfrm>
            <a:off x="5411039" y="3067512"/>
            <a:ext cx="58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CE7D-BA4B-B372-8AB3-730D5B41C2FA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42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D1401-A0FD-0B8C-4641-C705BBE4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765C39-212E-951F-2DEC-06D985E29600}"/>
              </a:ext>
            </a:extLst>
          </p:cNvPr>
          <p:cNvSpPr/>
          <p:nvPr/>
        </p:nvSpPr>
        <p:spPr>
          <a:xfrm>
            <a:off x="6925513" y="1293386"/>
            <a:ext cx="209718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Properties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DE9230-09E8-7BC5-1BC6-4B4CD9D24E22}"/>
              </a:ext>
            </a:extLst>
          </p:cNvPr>
          <p:cNvSpPr/>
          <p:nvPr/>
        </p:nvSpPr>
        <p:spPr>
          <a:xfrm>
            <a:off x="7072603" y="1702797"/>
            <a:ext cx="18494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BF0E24-6AF5-C570-7EC9-CC73BEC31783}"/>
              </a:ext>
            </a:extLst>
          </p:cNvPr>
          <p:cNvSpPr/>
          <p:nvPr/>
        </p:nvSpPr>
        <p:spPr>
          <a:xfrm>
            <a:off x="2209115" y="2303772"/>
            <a:ext cx="178503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0606789F-10A7-9C82-CB99-692C362B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DDA0-7FF1-F8FC-4665-6D1F76F7D24F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Http Request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RequestBody(</a:t>
            </a:r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6BA98B-70C8-105C-1171-0D314DD61C4B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70247E-8062-B04D-C1A6-8C7A1601C8DB}"/>
              </a:ext>
            </a:extLst>
          </p:cNvPr>
          <p:cNvSpPr/>
          <p:nvPr/>
        </p:nvSpPr>
        <p:spPr>
          <a:xfrm>
            <a:off x="2380480" y="3183663"/>
            <a:ext cx="142315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597636-C3D0-81F4-EC7C-3FD71C436250}"/>
              </a:ext>
            </a:extLst>
          </p:cNvPr>
          <p:cNvSpPr/>
          <p:nvPr/>
        </p:nvSpPr>
        <p:spPr>
          <a:xfrm>
            <a:off x="5136001" y="2312924"/>
            <a:ext cx="6400795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33BE6-B356-DFE1-C391-3296C06766B0}"/>
              </a:ext>
            </a:extLst>
          </p:cNvPr>
          <p:cNvSpPr/>
          <p:nvPr/>
        </p:nvSpPr>
        <p:spPr>
          <a:xfrm>
            <a:off x="7302852" y="3155941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2CE0EB-9DFB-458B-B051-16D1661398B8}"/>
              </a:ext>
            </a:extLst>
          </p:cNvPr>
          <p:cNvCxnSpPr>
            <a:cxnSpLocks/>
          </p:cNvCxnSpPr>
          <p:nvPr/>
        </p:nvCxnSpPr>
        <p:spPr>
          <a:xfrm>
            <a:off x="3803637" y="3299844"/>
            <a:ext cx="156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E0C90DD-F10E-D349-29CD-E3CD584F1E4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6515103" y="678800"/>
            <a:ext cx="1306286" cy="6704044"/>
          </a:xfrm>
          <a:prstGeom prst="bentConnector4">
            <a:avLst>
              <a:gd name="adj1" fmla="val -94643"/>
              <a:gd name="adj2" fmla="val 87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8F0899-069C-690F-73E3-EEC80C932F82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57D1BD-B694-0816-BA5E-9F6995E877AB}"/>
              </a:ext>
            </a:extLst>
          </p:cNvPr>
          <p:cNvSpPr txBox="1"/>
          <p:nvPr/>
        </p:nvSpPr>
        <p:spPr>
          <a:xfrm>
            <a:off x="7145600" y="2293192"/>
            <a:ext cx="12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Overriding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2AFC9-EA2E-5411-F8EC-143A34253A0B}"/>
              </a:ext>
            </a:extLst>
          </p:cNvPr>
          <p:cNvSpPr/>
          <p:nvPr/>
        </p:nvSpPr>
        <p:spPr>
          <a:xfrm>
            <a:off x="5373038" y="3157728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setElements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714E-FE69-4F6F-FF3F-98525ED7ABC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6728304" y="3311617"/>
            <a:ext cx="565210" cy="79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4B15278-2A99-07C7-16E4-CD99255DCE40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6728304" y="3309830"/>
            <a:ext cx="574548" cy="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8F359F-D14E-53EF-D991-28F0DE76A4F2}"/>
              </a:ext>
            </a:extLst>
          </p:cNvPr>
          <p:cNvSpPr/>
          <p:nvPr/>
        </p:nvSpPr>
        <p:spPr>
          <a:xfrm>
            <a:off x="9682147" y="2836336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7D36BBA-5F7C-FEC0-9CDE-9E0FEE3FE7B8}"/>
              </a:ext>
            </a:extLst>
          </p:cNvPr>
          <p:cNvCxnSpPr>
            <a:cxnSpLocks/>
            <a:stCxn id="18" idx="3"/>
            <a:endCxn id="79" idx="3"/>
          </p:cNvCxnSpPr>
          <p:nvPr/>
        </p:nvCxnSpPr>
        <p:spPr>
          <a:xfrm flipV="1">
            <a:off x="8958537" y="1770440"/>
            <a:ext cx="64165" cy="1539390"/>
          </a:xfrm>
          <a:prstGeom prst="bentConnector3">
            <a:avLst>
              <a:gd name="adj1" fmla="val 45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18A3110B-DE9A-B8F3-F84F-57F6B77D1090}"/>
              </a:ext>
            </a:extLst>
          </p:cNvPr>
          <p:cNvSpPr/>
          <p:nvPr/>
        </p:nvSpPr>
        <p:spPr>
          <a:xfrm>
            <a:off x="9657186" y="3568957"/>
            <a:ext cx="1726163" cy="111500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Compare (Hash)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1F66D-7832-88FA-1AB4-1DD2CE2149AC}"/>
              </a:ext>
            </a:extLst>
          </p:cNvPr>
          <p:cNvSpPr txBox="1"/>
          <p:nvPr/>
        </p:nvSpPr>
        <p:spPr>
          <a:xfrm>
            <a:off x="6711494" y="5935160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(Verify Result)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B3EAF2-DD3E-3443-A69A-08C1D22DAF80}"/>
              </a:ext>
            </a:extLst>
          </p:cNvPr>
          <p:cNvSpPr txBox="1"/>
          <p:nvPr/>
        </p:nvSpPr>
        <p:spPr>
          <a:xfrm>
            <a:off x="537740" y="3493654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(Verify Result)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2B2F94-BE01-746B-5518-B24A346E1870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10518631" y="3144113"/>
            <a:ext cx="1637" cy="42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14BA01-1C0D-9A45-3911-13B009D1EC2A}"/>
              </a:ext>
            </a:extLst>
          </p:cNvPr>
          <p:cNvSpPr txBox="1"/>
          <p:nvPr/>
        </p:nvSpPr>
        <p:spPr>
          <a:xfrm>
            <a:off x="3799510" y="3030195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JsonObject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0DC5A8C-CFBB-E149-016A-DEA46283E03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28180" y="2248678"/>
            <a:ext cx="1153967" cy="741547"/>
          </a:xfrm>
          <a:prstGeom prst="bentConnector3">
            <a:avLst>
              <a:gd name="adj1" fmla="val -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045C7-4F7E-875F-60A1-A6F144BEDB15}"/>
              </a:ext>
            </a:extLst>
          </p:cNvPr>
          <p:cNvSpPr/>
          <p:nvPr/>
        </p:nvSpPr>
        <p:spPr>
          <a:xfrm>
            <a:off x="7301093" y="2579723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C21C40-3945-9772-83D9-BDD4E0957263}"/>
              </a:ext>
            </a:extLst>
          </p:cNvPr>
          <p:cNvSpPr txBox="1"/>
          <p:nvPr/>
        </p:nvSpPr>
        <p:spPr>
          <a:xfrm>
            <a:off x="9283958" y="2418184"/>
            <a:ext cx="11849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5. Hashing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(Using header)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02870B-E868-F2DC-942C-F5E1063FC816}"/>
              </a:ext>
            </a:extLst>
          </p:cNvPr>
          <p:cNvSpPr/>
          <p:nvPr/>
        </p:nvSpPr>
        <p:spPr>
          <a:xfrm>
            <a:off x="7063279" y="4879455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C154CE-A2AA-D850-1B6C-930462435C38}"/>
              </a:ext>
            </a:extLst>
          </p:cNvPr>
          <p:cNvSpPr/>
          <p:nvPr/>
        </p:nvSpPr>
        <p:spPr>
          <a:xfrm>
            <a:off x="7249205" y="5288866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CC539243-61B8-04A8-40CA-4A87030215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378890" y="4126461"/>
            <a:ext cx="1278296" cy="744119"/>
          </a:xfrm>
          <a:prstGeom prst="bentConnector3">
            <a:avLst>
              <a:gd name="adj1" fmla="val 2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6A504DB-1FC3-6FA1-13ED-5AB85ED3B35F}"/>
              </a:ext>
            </a:extLst>
          </p:cNvPr>
          <p:cNvCxnSpPr>
            <a:cxnSpLocks/>
            <a:stCxn id="19" idx="2"/>
            <a:endCxn id="88" idx="0"/>
          </p:cNvCxnSpPr>
          <p:nvPr/>
        </p:nvCxnSpPr>
        <p:spPr>
          <a:xfrm flipH="1">
            <a:off x="8126969" y="4263786"/>
            <a:ext cx="3029" cy="61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22AB1-E551-21F5-6EBC-EEE5D4544A97}"/>
              </a:ext>
            </a:extLst>
          </p:cNvPr>
          <p:cNvSpPr/>
          <p:nvPr/>
        </p:nvSpPr>
        <p:spPr>
          <a:xfrm>
            <a:off x="7293514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A7F729-63BE-EF66-4CEE-828C1D8F16EA}"/>
              </a:ext>
            </a:extLst>
          </p:cNvPr>
          <p:cNvSpPr txBox="1"/>
          <p:nvPr/>
        </p:nvSpPr>
        <p:spPr>
          <a:xfrm>
            <a:off x="8426736" y="4302374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6.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5DD51A-4185-BD3E-ED0A-D0EB00EFFCD7}"/>
              </a:ext>
            </a:extLst>
          </p:cNvPr>
          <p:cNvSpPr txBox="1"/>
          <p:nvPr/>
        </p:nvSpPr>
        <p:spPr>
          <a:xfrm>
            <a:off x="6690050" y="304264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5737EB-25D6-D10E-0B8F-15236FDC5CE6}"/>
              </a:ext>
            </a:extLst>
          </p:cNvPr>
          <p:cNvSpPr txBox="1"/>
          <p:nvPr/>
        </p:nvSpPr>
        <p:spPr>
          <a:xfrm>
            <a:off x="6973079" y="3614919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0B0CAF0-65BD-756C-9F3D-B585F4EA493F}"/>
              </a:ext>
            </a:extLst>
          </p:cNvPr>
          <p:cNvCxnSpPr>
            <a:cxnSpLocks/>
          </p:cNvCxnSpPr>
          <p:nvPr/>
        </p:nvCxnSpPr>
        <p:spPr>
          <a:xfrm>
            <a:off x="7980574" y="2015412"/>
            <a:ext cx="0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제목 1">
            <a:extLst>
              <a:ext uri="{FF2B5EF4-FFF2-40B4-BE49-F238E27FC236}">
                <a16:creationId xmlns:a16="http://schemas.microsoft.com/office/drawing/2014/main" id="{9AB7725F-D4EC-F89F-4F09-D4AD10529E5D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16C12-935A-266F-935E-56E7AC5A5DD8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토큰 검증</a:t>
            </a:r>
          </a:p>
        </p:txBody>
      </p:sp>
      <p:sp>
        <p:nvSpPr>
          <p:cNvPr id="127" name="날짜 개체 틀 126">
            <a:extLst>
              <a:ext uri="{FF2B5EF4-FFF2-40B4-BE49-F238E27FC236}">
                <a16:creationId xmlns:a16="http://schemas.microsoft.com/office/drawing/2014/main" id="{34A27D62-A534-9191-CA9C-DB541F3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6EA3-B7AC-4808-BC3A-74F21D3C015F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128" name="바닥글 개체 틀 127">
            <a:extLst>
              <a:ext uri="{FF2B5EF4-FFF2-40B4-BE49-F238E27FC236}">
                <a16:creationId xmlns:a16="http://schemas.microsoft.com/office/drawing/2014/main" id="{0D8E17CC-D5C5-DF99-1B74-C564BDA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1C7B73-0187-209E-8996-7B4D015CBB17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7151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7D93-9CF0-E001-88FA-FA2867B6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BAF8E9-43D0-E3CD-1028-6DBCA1795C76}"/>
              </a:ext>
            </a:extLst>
          </p:cNvPr>
          <p:cNvSpPr/>
          <p:nvPr/>
        </p:nvSpPr>
        <p:spPr>
          <a:xfrm>
            <a:off x="2209115" y="2303772"/>
            <a:ext cx="178503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A4731A29-106E-4256-A5BF-64A61D10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12519-0D24-BB85-9942-3A79ABB4C199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Http Request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RequestBody(</a:t>
            </a:r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9E32A4-BC9F-E499-D9F7-F0B0E425A241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C73735-0C88-AC71-F981-B5911627C749}"/>
              </a:ext>
            </a:extLst>
          </p:cNvPr>
          <p:cNvSpPr/>
          <p:nvPr/>
        </p:nvSpPr>
        <p:spPr>
          <a:xfrm>
            <a:off x="2380480" y="3183663"/>
            <a:ext cx="142315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59F9E-F1E0-3D75-C397-631A287C2673}"/>
              </a:ext>
            </a:extLst>
          </p:cNvPr>
          <p:cNvSpPr/>
          <p:nvPr/>
        </p:nvSpPr>
        <p:spPr>
          <a:xfrm>
            <a:off x="5098679" y="2303593"/>
            <a:ext cx="6400795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D64A6-4E40-9EF5-F22C-5864F6C06AD8}"/>
              </a:ext>
            </a:extLst>
          </p:cNvPr>
          <p:cNvSpPr/>
          <p:nvPr/>
        </p:nvSpPr>
        <p:spPr>
          <a:xfrm>
            <a:off x="7302852" y="2456145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1BD2D2A-8588-A890-BFBC-F6BF7CB2C6A4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803637" y="3330283"/>
            <a:ext cx="1606725" cy="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9980CAF-FE67-F6FC-AE80-31F02CABD438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H="1">
            <a:off x="3092059" y="3328695"/>
            <a:ext cx="5557419" cy="162745"/>
          </a:xfrm>
          <a:prstGeom prst="bentConnector4">
            <a:avLst>
              <a:gd name="adj1" fmla="val -31648"/>
              <a:gd name="adj2" fmla="val 161535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07F46C-2CE2-1A0B-B622-537A8527FE9B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DF0A1E-14FB-7B05-E58A-3C331FBA31E4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6363894" y="3208271"/>
            <a:ext cx="653720" cy="1205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0C7185A-3B8B-52EB-5941-E5C32A0687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578082" y="2610034"/>
            <a:ext cx="724770" cy="618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BD99AE-4295-AF66-63D6-6F80AB020EE5}"/>
              </a:ext>
            </a:extLst>
          </p:cNvPr>
          <p:cNvSpPr txBox="1"/>
          <p:nvPr/>
        </p:nvSpPr>
        <p:spPr>
          <a:xfrm>
            <a:off x="5553254" y="5935160"/>
            <a:ext cx="217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CF2BD-D800-17AA-0158-17E4A0084F07}"/>
              </a:ext>
            </a:extLst>
          </p:cNvPr>
          <p:cNvSpPr txBox="1"/>
          <p:nvPr/>
        </p:nvSpPr>
        <p:spPr>
          <a:xfrm>
            <a:off x="537740" y="3493654"/>
            <a:ext cx="217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Authentication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9ECC11-4722-A11D-75AD-F44F98CD65B4}"/>
              </a:ext>
            </a:extLst>
          </p:cNvPr>
          <p:cNvSpPr txBox="1"/>
          <p:nvPr/>
        </p:nvSpPr>
        <p:spPr>
          <a:xfrm>
            <a:off x="3790180" y="3039522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JsonObject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42C3AE-FAA3-359B-288C-B199331400A2}"/>
              </a:ext>
            </a:extLst>
          </p:cNvPr>
          <p:cNvSpPr/>
          <p:nvPr/>
        </p:nvSpPr>
        <p:spPr>
          <a:xfrm>
            <a:off x="7063279" y="4870124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8A428FA-203A-40C6-476A-9D5928643984}"/>
              </a:ext>
            </a:extLst>
          </p:cNvPr>
          <p:cNvSpPr/>
          <p:nvPr/>
        </p:nvSpPr>
        <p:spPr>
          <a:xfrm>
            <a:off x="7249205" y="5279535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2ECA230-BD23-A7A5-8B3A-AE679B3F7F1D}"/>
              </a:ext>
            </a:extLst>
          </p:cNvPr>
          <p:cNvCxnSpPr>
            <a:cxnSpLocks/>
          </p:cNvCxnSpPr>
          <p:nvPr/>
        </p:nvCxnSpPr>
        <p:spPr>
          <a:xfrm flipH="1">
            <a:off x="7893699" y="4291779"/>
            <a:ext cx="3029" cy="57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4BB4DC6-4DBE-5A24-67D4-015E81772EDE}"/>
              </a:ext>
            </a:extLst>
          </p:cNvPr>
          <p:cNvSpPr txBox="1"/>
          <p:nvPr/>
        </p:nvSpPr>
        <p:spPr>
          <a:xfrm>
            <a:off x="8258785" y="3522306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796BF16D-2E7A-2F01-93D2-8ED4E9392FCD}"/>
              </a:ext>
            </a:extLst>
          </p:cNvPr>
          <p:cNvSpPr/>
          <p:nvPr/>
        </p:nvSpPr>
        <p:spPr>
          <a:xfrm>
            <a:off x="7595121" y="2953137"/>
            <a:ext cx="1054357" cy="75111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725FB-FC76-CFAA-E1E6-3DEC9A0A9793}"/>
              </a:ext>
            </a:extLst>
          </p:cNvPr>
          <p:cNvSpPr txBox="1"/>
          <p:nvPr/>
        </p:nvSpPr>
        <p:spPr>
          <a:xfrm>
            <a:off x="6410131" y="3873068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43776F-3FB1-CE61-35A7-D52EF56AD5FC}"/>
              </a:ext>
            </a:extLst>
          </p:cNvPr>
          <p:cNvCxnSpPr>
            <a:cxnSpLocks/>
            <a:stCxn id="88" idx="0"/>
            <a:endCxn id="14" idx="2"/>
          </p:cNvCxnSpPr>
          <p:nvPr/>
        </p:nvCxnSpPr>
        <p:spPr>
          <a:xfrm flipH="1" flipV="1">
            <a:off x="8122300" y="3704253"/>
            <a:ext cx="4669" cy="116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275A34-2AB6-D74B-0B7A-8A2404B434B8}"/>
              </a:ext>
            </a:extLst>
          </p:cNvPr>
          <p:cNvSpPr/>
          <p:nvPr/>
        </p:nvSpPr>
        <p:spPr>
          <a:xfrm>
            <a:off x="7293514" y="3984002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93607-2585-E7FE-4C89-3DA76317639B}"/>
              </a:ext>
            </a:extLst>
          </p:cNvPr>
          <p:cNvSpPr txBox="1"/>
          <p:nvPr/>
        </p:nvSpPr>
        <p:spPr>
          <a:xfrm>
            <a:off x="6403910" y="2551230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call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F5CCE0-9529-7693-0610-ECBF0AE838D1}"/>
              </a:ext>
            </a:extLst>
          </p:cNvPr>
          <p:cNvSpPr txBox="1"/>
          <p:nvPr/>
        </p:nvSpPr>
        <p:spPr>
          <a:xfrm>
            <a:off x="7228117" y="3076854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761C5B7-F790-4FCA-DA5B-AAD3E625F9C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755363" y="3328695"/>
            <a:ext cx="839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DE12F9-A1F6-5AEA-2526-B6367EAACECD}"/>
              </a:ext>
            </a:extLst>
          </p:cNvPr>
          <p:cNvSpPr txBox="1"/>
          <p:nvPr/>
        </p:nvSpPr>
        <p:spPr>
          <a:xfrm>
            <a:off x="8397549" y="3070634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01B4CAB-DF5A-E79D-1B17-A00C7BFB65DA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 flipV="1">
            <a:off x="3092060" y="2584580"/>
            <a:ext cx="5874663" cy="906860"/>
          </a:xfrm>
          <a:prstGeom prst="bentConnector4">
            <a:avLst>
              <a:gd name="adj1" fmla="val -24670"/>
              <a:gd name="adj2" fmla="val 372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2973D5-E79E-51E5-11B3-869B395F7AD0}"/>
              </a:ext>
            </a:extLst>
          </p:cNvPr>
          <p:cNvSpPr txBox="1"/>
          <p:nvPr/>
        </p:nvSpPr>
        <p:spPr>
          <a:xfrm>
            <a:off x="9050693" y="2309152"/>
            <a:ext cx="1250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base58-encrypt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56A00C-80E9-3ED0-1D25-F12235FA7A3C}"/>
              </a:ext>
            </a:extLst>
          </p:cNvPr>
          <p:cNvSpPr/>
          <p:nvPr/>
        </p:nvSpPr>
        <p:spPr>
          <a:xfrm>
            <a:off x="5410362" y="3176394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setElements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10ABCCDF-5E96-0FC7-51D5-DB78DE1DEEDB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153E4-43BB-944F-6985-6694C2B0F976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토큰 정보 추출</a:t>
            </a:r>
          </a:p>
        </p:txBody>
      </p:sp>
      <p:sp>
        <p:nvSpPr>
          <p:cNvPr id="104" name="날짜 개체 틀 103">
            <a:extLst>
              <a:ext uri="{FF2B5EF4-FFF2-40B4-BE49-F238E27FC236}">
                <a16:creationId xmlns:a16="http://schemas.microsoft.com/office/drawing/2014/main" id="{F47E217E-45EB-A570-61A7-563CBB7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3D48-931E-4F45-821B-884487FAD2E0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105" name="바닥글 개체 틀 104">
            <a:extLst>
              <a:ext uri="{FF2B5EF4-FFF2-40B4-BE49-F238E27FC236}">
                <a16:creationId xmlns:a16="http://schemas.microsoft.com/office/drawing/2014/main" id="{98930054-B2AD-9A3A-E8CA-9B7196C0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89DD5-CE2D-C03C-D942-5B4FEBC97D30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000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229</Words>
  <Application>Microsoft Office PowerPoint</Application>
  <PresentationFormat>와이드스크린</PresentationFormat>
  <Paragraphs>144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Json Web Token, JWT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34</cp:revision>
  <dcterms:created xsi:type="dcterms:W3CDTF">2024-06-11T02:22:37Z</dcterms:created>
  <dcterms:modified xsi:type="dcterms:W3CDTF">2025-01-16T08:42:14Z</dcterms:modified>
</cp:coreProperties>
</file>