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A7BCB56-A98D-4742-B291-22A95DCABF1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0774A7-77E6-49C9-A1B7-3534FB0D5DE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764280" y="1050480"/>
            <a:ext cx="3025800" cy="2346480"/>
          </a:xfrm>
          <a:prstGeom prst="rect">
            <a:avLst/>
          </a:prstGeom>
          <a:ln>
            <a:noFill/>
          </a:ln>
        </p:spPr>
      </p:pic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37440" y="1137240"/>
            <a:ext cx="884520" cy="78624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3"/>
          <a:stretch/>
        </p:blipFill>
        <p:spPr>
          <a:xfrm>
            <a:off x="18360" y="1775160"/>
            <a:ext cx="854280" cy="79272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4"/>
          <a:stretch/>
        </p:blipFill>
        <p:spPr>
          <a:xfrm>
            <a:off x="169200" y="2499120"/>
            <a:ext cx="594720" cy="548640"/>
          </a:xfrm>
          <a:prstGeom prst="rect">
            <a:avLst/>
          </a:prstGeom>
          <a:ln>
            <a:noFill/>
          </a:ln>
        </p:spPr>
      </p:pic>
      <p:pic>
        <p:nvPicPr>
          <p:cNvPr id="45" name="Picture 8" descr=""/>
          <p:cNvPicPr/>
          <p:nvPr/>
        </p:nvPicPr>
        <p:blipFill>
          <a:blip r:embed="rId5"/>
          <a:stretch/>
        </p:blipFill>
        <p:spPr>
          <a:xfrm>
            <a:off x="3790440" y="1078920"/>
            <a:ext cx="4661640" cy="3569040"/>
          </a:xfrm>
          <a:prstGeom prst="rect">
            <a:avLst/>
          </a:prstGeom>
          <a:ln>
            <a:noFill/>
          </a:ln>
        </p:spPr>
      </p:pic>
      <p:pic>
        <p:nvPicPr>
          <p:cNvPr id="46" name="Picture 9" descr=""/>
          <p:cNvPicPr/>
          <p:nvPr/>
        </p:nvPicPr>
        <p:blipFill>
          <a:blip r:embed="rId6"/>
          <a:stretch/>
        </p:blipFill>
        <p:spPr>
          <a:xfrm>
            <a:off x="7817400" y="421920"/>
            <a:ext cx="634680" cy="67284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6531120" y="421920"/>
            <a:ext cx="702720" cy="522720"/>
          </a:xfrm>
          <a:prstGeom prst="wedgeRectCallout">
            <a:avLst>
              <a:gd name="adj1" fmla="val 134778"/>
              <a:gd name="adj2" fmla="val 312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06600" y="725760"/>
            <a:ext cx="137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"/>
          <p:cNvPicPr/>
          <p:nvPr/>
        </p:nvPicPr>
        <p:blipFill>
          <a:blip r:embed="rId1"/>
          <a:stretch/>
        </p:blipFill>
        <p:spPr>
          <a:xfrm>
            <a:off x="0" y="853200"/>
            <a:ext cx="4930560" cy="3774960"/>
          </a:xfrm>
          <a:prstGeom prst="rect">
            <a:avLst/>
          </a:prstGeom>
          <a:ln>
            <a:noFill/>
          </a:ln>
        </p:spPr>
      </p:pic>
      <p:pic>
        <p:nvPicPr>
          <p:cNvPr id="50" name="Picture 9" descr=""/>
          <p:cNvPicPr/>
          <p:nvPr/>
        </p:nvPicPr>
        <p:blipFill>
          <a:blip r:embed="rId2"/>
          <a:stretch/>
        </p:blipFill>
        <p:spPr>
          <a:xfrm>
            <a:off x="8452440" y="464400"/>
            <a:ext cx="634680" cy="672840"/>
          </a:xfrm>
          <a:prstGeom prst="rect">
            <a:avLst/>
          </a:prstGeom>
          <a:ln>
            <a:noFill/>
          </a:ln>
        </p:spPr>
      </p:pic>
      <p:pic>
        <p:nvPicPr>
          <p:cNvPr id="51" name="Picture 1" descr=""/>
          <p:cNvPicPr/>
          <p:nvPr/>
        </p:nvPicPr>
        <p:blipFill>
          <a:blip r:embed="rId3"/>
          <a:stretch/>
        </p:blipFill>
        <p:spPr>
          <a:xfrm>
            <a:off x="4673520" y="228600"/>
            <a:ext cx="4470120" cy="66290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3592440" y="228600"/>
            <a:ext cx="702720" cy="522720"/>
          </a:xfrm>
          <a:prstGeom prst="wedgeRectCallout">
            <a:avLst>
              <a:gd name="adj1" fmla="val 134778"/>
              <a:gd name="adj2" fmla="val 312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673520" y="228600"/>
            <a:ext cx="302760" cy="8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5334120" y="5624280"/>
            <a:ext cx="3118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settings like color and you can see real time preview on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LibreOffice/5.3.1.2$Linux_X86_64 LibreOffice_project/30m0$Build-2</Application>
  <Words>18</Words>
  <Paragraphs>4</Paragraphs>
  <Company>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2017-11-17T21:38:26Z</dcterms:created>
  <dc:creator>Rakesh Vallil</dc:creator>
  <dc:description/>
  <dc:language>en-US</dc:language>
  <cp:lastModifiedBy>Rakesh Vallil</cp:lastModifiedBy>
  <dcterms:modified xsi:type="dcterms:W3CDTF">2017-11-17T21:53:46Z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Z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