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4"/>
  </p:sldMasterIdLst>
  <p:sldIdLst>
    <p:sldId id="256" r:id="rId45"/>
    <p:sldId id="258" r:id="rId46"/>
    <p:sldId id="270" r:id="rId47"/>
    <p:sldId id="276" r:id="rId48"/>
    <p:sldId id="277" r:id="rId49"/>
    <p:sldId id="273" r:id="rId50"/>
    <p:sldId id="274" r:id="rId51"/>
    <p:sldId id="272" r:id="rId52"/>
    <p:sldId id="275" r:id="rId53"/>
    <p:sldId id="27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3.xml"/><Relationship Id="rId50" Type="http://schemas.openxmlformats.org/officeDocument/2006/relationships/slide" Target="slides/slide6.xml"/><Relationship Id="rId55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1.xml"/><Relationship Id="rId53" Type="http://schemas.openxmlformats.org/officeDocument/2006/relationships/slide" Target="slides/slide9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5.xml"/><Relationship Id="rId57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Master" Target="slideMasters/slideMaster1.xml"/><Relationship Id="rId52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4.xml"/><Relationship Id="rId56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7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13" Type="http://schemas.openxmlformats.org/officeDocument/2006/relationships/slide" Target="../slides/slide2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slide" Target="../slides/slide8.xml"/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slide" Target="../slides/slide7.xml"/><Relationship Id="rId4" Type="http://schemas.openxmlformats.org/officeDocument/2006/relationships/slide" Target="../slides/slide3.xml"/><Relationship Id="rId9" Type="http://schemas.openxmlformats.org/officeDocument/2006/relationships/slide" Target="../slides/slide6.xml"/><Relationship Id="rId1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2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F54-666D-4EFF-A0D5-A22C58179EAD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000E-1C9B-46D5-9BBE-A8999B8CE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84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F54-666D-4EFF-A0D5-A22C58179EAD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000E-1C9B-46D5-9BBE-A8999B8CE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F54-666D-4EFF-A0D5-A22C58179EAD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000E-1C9B-46D5-9BBE-A8999B8CE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347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F54-666D-4EFF-A0D5-A22C58179EAD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000E-1C9B-46D5-9BBE-A8999B8CE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3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F54-666D-4EFF-A0D5-A22C58179EAD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000E-1C9B-46D5-9BBE-A8999B8CE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8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2163" y="683046"/>
            <a:ext cx="4090869" cy="60041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4413032" y="685246"/>
            <a:ext cx="7485185" cy="6001078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22164" y="154236"/>
            <a:ext cx="11576054" cy="52881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641939" y="289408"/>
            <a:ext cx="978017" cy="338554"/>
            <a:chOff x="2641939" y="289408"/>
            <a:chExt cx="978017" cy="338554"/>
          </a:xfrm>
        </p:grpSpPr>
        <p:sp>
          <p:nvSpPr>
            <p:cNvPr id="12" name="TextBox 11">
              <a:hlinkClick r:id="rId2" action="ppaction://hlinksldjump"/>
            </p:cNvPr>
            <p:cNvSpPr txBox="1"/>
            <p:nvPr userDrawn="1"/>
          </p:nvSpPr>
          <p:spPr>
            <a:xfrm>
              <a:off x="2770983" y="289408"/>
              <a:ext cx="848973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1600" dirty="0" smtClean="0">
                  <a:solidFill>
                    <a:schemeClr val="bg2">
                      <a:lumMod val="50000"/>
                    </a:schemeClr>
                  </a:solidFill>
                </a:rPr>
                <a:t>Settings</a:t>
              </a:r>
              <a:endParaRPr lang="en-IN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939" y="366527"/>
              <a:ext cx="171681" cy="171067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 userDrawn="1"/>
        </p:nvGrpSpPr>
        <p:grpSpPr>
          <a:xfrm>
            <a:off x="555970" y="216167"/>
            <a:ext cx="1647403" cy="466879"/>
            <a:chOff x="555970" y="216167"/>
            <a:chExt cx="1647403" cy="466879"/>
          </a:xfrm>
        </p:grpSpPr>
        <p:sp>
          <p:nvSpPr>
            <p:cNvPr id="10" name="Rectangle 9">
              <a:hlinkClick r:id="rId4" action="ppaction://hlinksldjump"/>
            </p:cNvPr>
            <p:cNvSpPr/>
            <p:nvPr userDrawn="1"/>
          </p:nvSpPr>
          <p:spPr>
            <a:xfrm>
              <a:off x="555970" y="216167"/>
              <a:ext cx="1647403" cy="466879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888093" y="293432"/>
              <a:ext cx="1195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>
                  <a:solidFill>
                    <a:schemeClr val="bg2">
                      <a:lumMod val="25000"/>
                    </a:schemeClr>
                  </a:solidFill>
                </a:rPr>
                <a:t>Questions</a:t>
              </a:r>
              <a:endParaRPr lang="en-IN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348" y="355510"/>
              <a:ext cx="210062" cy="209311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 userDrawn="1"/>
        </p:nvGrpSpPr>
        <p:grpSpPr>
          <a:xfrm>
            <a:off x="322162" y="694621"/>
            <a:ext cx="4090869" cy="883658"/>
            <a:chOff x="322162" y="694621"/>
            <a:chExt cx="4090869" cy="88365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2162" y="694621"/>
              <a:ext cx="4090869" cy="88365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6" cstate="print">
              <a:duotone>
                <a:prstClr val="black"/>
                <a:schemeClr val="tx1">
                  <a:lumMod val="75000"/>
                  <a:lumOff val="2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29" y="804496"/>
              <a:ext cx="328082" cy="32808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72977" y="1229945"/>
              <a:ext cx="265134" cy="265134"/>
            </a:xfrm>
            <a:prstGeom prst="rect">
              <a:avLst/>
            </a:prstGeom>
          </p:spPr>
        </p:pic>
        <p:sp>
          <p:nvSpPr>
            <p:cNvPr id="21" name="TextBox 20">
              <a:hlinkClick r:id="rId8" action="ppaction://hlinksldjump"/>
            </p:cNvPr>
            <p:cNvSpPr txBox="1"/>
            <p:nvPr userDrawn="1"/>
          </p:nvSpPr>
          <p:spPr>
            <a:xfrm>
              <a:off x="1776459" y="850614"/>
              <a:ext cx="10663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/>
                <a:t>Multiple choice</a:t>
              </a:r>
              <a:endParaRPr lang="en-IN" sz="1100" dirty="0"/>
            </a:p>
          </p:txBody>
        </p:sp>
        <p:sp>
          <p:nvSpPr>
            <p:cNvPr id="22" name="TextBox 21">
              <a:hlinkClick r:id="rId9" action="ppaction://hlinksldjump"/>
            </p:cNvPr>
            <p:cNvSpPr txBox="1"/>
            <p:nvPr userDrawn="1"/>
          </p:nvSpPr>
          <p:spPr>
            <a:xfrm>
              <a:off x="697838" y="860694"/>
              <a:ext cx="7906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/>
                <a:t>True/False</a:t>
              </a:r>
              <a:endParaRPr lang="en-IN" sz="1100" dirty="0"/>
            </a:p>
          </p:txBody>
        </p:sp>
        <p:sp>
          <p:nvSpPr>
            <p:cNvPr id="23" name="TextBox 22">
              <a:hlinkClick r:id="rId10" action="ppaction://hlinksldjump"/>
            </p:cNvPr>
            <p:cNvSpPr txBox="1"/>
            <p:nvPr userDrawn="1"/>
          </p:nvSpPr>
          <p:spPr>
            <a:xfrm>
              <a:off x="2179372" y="1251965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/>
                <a:t>Free text</a:t>
              </a:r>
              <a:endParaRPr lang="en-IN" sz="1100" dirty="0"/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716140" y="1264071"/>
              <a:ext cx="9364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/>
                <a:t>Image choice</a:t>
              </a:r>
              <a:endParaRPr lang="en-IN" sz="1100" dirty="0"/>
            </a:p>
          </p:txBody>
        </p: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11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778" y="1229761"/>
              <a:ext cx="273542" cy="273542"/>
            </a:xfrm>
            <a:prstGeom prst="rect">
              <a:avLst/>
            </a:prstGeom>
          </p:spPr>
        </p:pic>
        <p:sp>
          <p:nvSpPr>
            <p:cNvPr id="30" name="TextBox 29">
              <a:hlinkClick r:id="rId12" action="ppaction://hlinksldjump"/>
            </p:cNvPr>
            <p:cNvSpPr txBox="1"/>
            <p:nvPr userDrawn="1"/>
          </p:nvSpPr>
          <p:spPr>
            <a:xfrm>
              <a:off x="3167177" y="850614"/>
              <a:ext cx="12458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/>
                <a:t>Multiple </a:t>
              </a:r>
              <a:r>
                <a:rPr lang="en-IN" sz="1100" dirty="0" smtClean="0"/>
                <a:t>Response</a:t>
              </a:r>
              <a:endParaRPr lang="en-IN" sz="1100" dirty="0"/>
            </a:p>
          </p:txBody>
        </p:sp>
      </p:grpSp>
      <p:sp>
        <p:nvSpPr>
          <p:cNvPr id="25" name="Rectangle 24">
            <a:hlinkClick r:id="rId13" action="ppaction://hlinksldjump"/>
          </p:cNvPr>
          <p:cNvSpPr/>
          <p:nvPr userDrawn="1"/>
        </p:nvSpPr>
        <p:spPr>
          <a:xfrm>
            <a:off x="10224707" y="249389"/>
            <a:ext cx="1384453" cy="400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Preview Quiz</a:t>
            </a:r>
            <a:endParaRPr lang="en-IN" sz="1600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19" y="1229761"/>
            <a:ext cx="187173" cy="1871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5" t="9600" r="73953" b="84950"/>
          <a:stretch/>
        </p:blipFill>
        <p:spPr>
          <a:xfrm>
            <a:off x="1487992" y="814424"/>
            <a:ext cx="390418" cy="3082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3" t="9399" r="69603" b="86604"/>
          <a:stretch/>
        </p:blipFill>
        <p:spPr>
          <a:xfrm>
            <a:off x="2818693" y="848907"/>
            <a:ext cx="400692" cy="2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0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2164" y="685246"/>
            <a:ext cx="11576053" cy="6001078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22164" y="154236"/>
            <a:ext cx="11576054" cy="52881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2303743" y="216167"/>
            <a:ext cx="1647403" cy="464679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hlinkClick r:id="rId2" action="ppaction://hlinksldjump"/>
          </p:cNvPr>
          <p:cNvSpPr txBox="1"/>
          <p:nvPr userDrawn="1"/>
        </p:nvSpPr>
        <p:spPr>
          <a:xfrm>
            <a:off x="888093" y="293432"/>
            <a:ext cx="1195350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2">
                    <a:lumMod val="50000"/>
                  </a:schemeClr>
                </a:solidFill>
              </a:rPr>
              <a:t>Questions</a:t>
            </a:r>
            <a:endParaRPr lang="en-IN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770983" y="289408"/>
            <a:ext cx="848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2">
                    <a:lumMod val="25000"/>
                  </a:schemeClr>
                </a:solidFill>
              </a:rPr>
              <a:t>Settings</a:t>
            </a:r>
            <a:endParaRPr lang="en-IN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39" y="366527"/>
            <a:ext cx="171681" cy="1710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48" y="355510"/>
            <a:ext cx="210062" cy="209311"/>
          </a:xfrm>
          <a:prstGeom prst="rect">
            <a:avLst/>
          </a:prstGeom>
        </p:spPr>
      </p:pic>
      <p:sp>
        <p:nvSpPr>
          <p:cNvPr id="15" name="Rectangle 14">
            <a:hlinkClick r:id="rId5" action="ppaction://hlinksldjump"/>
          </p:cNvPr>
          <p:cNvSpPr/>
          <p:nvPr userDrawn="1"/>
        </p:nvSpPr>
        <p:spPr>
          <a:xfrm>
            <a:off x="10224707" y="249389"/>
            <a:ext cx="1384453" cy="400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Preview Quiz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3510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F54-666D-4EFF-A0D5-A22C58179EAD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000E-1C9B-46D5-9BBE-A8999B8CE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2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F54-666D-4EFF-A0D5-A22C58179EAD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000E-1C9B-46D5-9BBE-A8999B8CE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56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F54-666D-4EFF-A0D5-A22C58179EAD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000E-1C9B-46D5-9BBE-A8999B8CE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3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F54-666D-4EFF-A0D5-A22C58179EAD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000E-1C9B-46D5-9BBE-A8999B8CE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68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F54-666D-4EFF-A0D5-A22C58179EAD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000E-1C9B-46D5-9BBE-A8999B8CE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14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D2F54-666D-4EFF-A0D5-A22C58179EAD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000E-1C9B-46D5-9BBE-A8999B8CE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2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1.xml"/><Relationship Id="rId6" Type="http://schemas.openxmlformats.org/officeDocument/2006/relationships/slideLayout" Target="../slideLayouts/slideLayout4.xml"/><Relationship Id="rId5" Type="http://schemas.openxmlformats.org/officeDocument/2006/relationships/customXml" Target="../../customXml/item40.xml"/><Relationship Id="rId4" Type="http://schemas.openxmlformats.org/officeDocument/2006/relationships/customXml" Target="../../customXml/item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12.png"/><Relationship Id="rId3" Type="http://schemas.openxmlformats.org/officeDocument/2006/relationships/customXml" Target="../../customXml/item30.xml"/><Relationship Id="rId7" Type="http://schemas.openxmlformats.org/officeDocument/2006/relationships/customXml" Target="../../customXml/item28.xml"/><Relationship Id="rId12" Type="http://schemas.openxmlformats.org/officeDocument/2006/relationships/image" Target="../media/image11.png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27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26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customXml" Target="../../customXml/item29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.xml"/><Relationship Id="rId13" Type="http://schemas.openxmlformats.org/officeDocument/2006/relationships/image" Target="../media/image11.png"/><Relationship Id="rId3" Type="http://schemas.openxmlformats.org/officeDocument/2006/relationships/customXml" Target="../../customXml/item33.xml"/><Relationship Id="rId7" Type="http://schemas.openxmlformats.org/officeDocument/2006/relationships/customXml" Target="../../customXml/item37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32.xml"/><Relationship Id="rId16" Type="http://schemas.openxmlformats.org/officeDocument/2006/relationships/image" Target="../media/image16.png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36.xml"/><Relationship Id="rId11" Type="http://schemas.openxmlformats.org/officeDocument/2006/relationships/image" Target="../media/image9.png"/><Relationship Id="rId5" Type="http://schemas.openxmlformats.org/officeDocument/2006/relationships/customXml" Target="../../customXml/item35.xml"/><Relationship Id="rId15" Type="http://schemas.openxmlformats.org/officeDocument/2006/relationships/image" Target="../media/image15.jpeg"/><Relationship Id="rId10" Type="http://schemas.openxmlformats.org/officeDocument/2006/relationships/image" Target="../media/image8.png"/><Relationship Id="rId4" Type="http://schemas.openxmlformats.org/officeDocument/2006/relationships/customXml" Target="../../customXml/item34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12.png"/><Relationship Id="rId3" Type="http://schemas.openxmlformats.org/officeDocument/2006/relationships/customXml" Target="../../customXml/item41.xml"/><Relationship Id="rId7" Type="http://schemas.openxmlformats.org/officeDocument/2006/relationships/customXml" Target="../../customXml/item20.xml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customXml" Target="../../customXml/item7.xml"/><Relationship Id="rId16" Type="http://schemas.openxmlformats.org/officeDocument/2006/relationships/image" Target="../media/image15.jpeg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14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8.xml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customXml" Target="../../customXml/item21.xml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../customXml/item4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12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13.png"/><Relationship Id="rId5" Type="http://schemas.openxmlformats.org/officeDocument/2006/relationships/customXml" Target="../../customXml/item10.xml"/><Relationship Id="rId10" Type="http://schemas.openxmlformats.org/officeDocument/2006/relationships/image" Target="../media/image12.png"/><Relationship Id="rId4" Type="http://schemas.openxmlformats.org/officeDocument/2006/relationships/customXml" Target="../../customXml/item3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customXml" Target="../../customXml/item43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customXml" Target="../../customXml/item1.xml"/><Relationship Id="rId16" Type="http://schemas.openxmlformats.org/officeDocument/2006/relationships/image" Target="../media/image15.jpeg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18.xml"/><Relationship Id="rId11" Type="http://schemas.openxmlformats.org/officeDocument/2006/relationships/image" Target="../media/image18.png"/><Relationship Id="rId5" Type="http://schemas.openxmlformats.org/officeDocument/2006/relationships/customXml" Target="../../customXml/item6.xml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customXml" Target="../../customXml/item23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7" Type="http://schemas.openxmlformats.org/officeDocument/2006/relationships/image" Target="../media/image10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936" y="2421237"/>
            <a:ext cx="8323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Quiz/Survey creator proto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8137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857" y="1049199"/>
            <a:ext cx="1532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Quiz Name:</a:t>
            </a:r>
            <a:endParaRPr lang="en-IN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57825" y="703021"/>
            <a:ext cx="15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Basic settings: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97857" y="1326199"/>
            <a:ext cx="4820343" cy="304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Quiz 1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66290" y="4016451"/>
            <a:ext cx="462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Quiz Start text (</a:t>
            </a:r>
            <a:r>
              <a:rPr lang="en-IN" sz="900" i="1" dirty="0" smtClean="0"/>
              <a:t>show this text along with start quiz button</a:t>
            </a:r>
            <a:r>
              <a:rPr lang="en-IN" sz="1200" dirty="0" smtClean="0"/>
              <a:t>): </a:t>
            </a:r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93290" y="4293450"/>
            <a:ext cx="4815521" cy="30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Lest start Quiz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998170" y="4016557"/>
            <a:ext cx="1532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Quiz End text:</a:t>
            </a:r>
            <a:endParaRPr lang="en-I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117003" y="4272716"/>
            <a:ext cx="5075716" cy="322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You have successfully  completed the this quiz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6948828" y="4044196"/>
            <a:ext cx="4128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 smtClean="0"/>
              <a:t>(</a:t>
            </a:r>
            <a:r>
              <a:rPr lang="en-IN" sz="1000" i="1" dirty="0" smtClean="0"/>
              <a:t>show </a:t>
            </a:r>
            <a:r>
              <a:rPr lang="en-IN" sz="1000" i="1" dirty="0"/>
              <a:t>this text along with </a:t>
            </a:r>
            <a:r>
              <a:rPr lang="en-IN" sz="1000" i="1" dirty="0" smtClean="0"/>
              <a:t> quiz finish </a:t>
            </a:r>
            <a:r>
              <a:rPr lang="en-IN" sz="1000" i="1" dirty="0" smtClean="0"/>
              <a:t>window view only for non graded quiz</a:t>
            </a:r>
            <a:r>
              <a:rPr lang="en-IN" sz="1000" dirty="0" smtClean="0"/>
              <a:t>)</a:t>
            </a:r>
            <a:endParaRPr lang="en-IN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57825" y="523768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Labels: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97857" y="5639996"/>
            <a:ext cx="1405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Quiz Start Button: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365074" y="5641860"/>
            <a:ext cx="1618203" cy="2751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Start Quiz</a:t>
            </a: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97857" y="6082933"/>
            <a:ext cx="1405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Continue Button: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390126" y="6067552"/>
            <a:ext cx="1618203" cy="2751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Continue</a:t>
            </a:r>
            <a:endParaRPr lang="en-IN" sz="1400" dirty="0"/>
          </a:p>
        </p:txBody>
      </p:sp>
      <p:sp>
        <p:nvSpPr>
          <p:cNvPr id="16" name="Rectangle 15"/>
          <p:cNvSpPr/>
          <p:nvPr/>
        </p:nvSpPr>
        <p:spPr>
          <a:xfrm>
            <a:off x="10070101" y="6297169"/>
            <a:ext cx="1541787" cy="3327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Save Changes</a:t>
            </a:r>
            <a:endParaRPr lang="en-IN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2989" y="5639996"/>
            <a:ext cx="1187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Restart Button:</a:t>
            </a:r>
            <a:endParaRPr lang="en-IN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500492" y="5635830"/>
            <a:ext cx="1618203" cy="2751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Retake Quiz</a:t>
            </a:r>
            <a:endParaRPr lang="en-IN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557200" y="5622016"/>
            <a:ext cx="1187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Review Button:</a:t>
            </a:r>
            <a:endParaRPr lang="en-IN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644703" y="5617850"/>
            <a:ext cx="1618203" cy="2751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Review</a:t>
            </a:r>
            <a:endParaRPr lang="en-IN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3798" y="3932771"/>
            <a:ext cx="1109158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7825" y="5542861"/>
            <a:ext cx="1109158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CheckBoxChecked"/>
          <p:cNvGrpSpPr/>
          <p:nvPr>
            <p:custDataLst>
              <p:custData r:id="rId1"/>
            </p:custDataLst>
          </p:nvPr>
        </p:nvGrpSpPr>
        <p:grpSpPr>
          <a:xfrm>
            <a:off x="997767" y="3028986"/>
            <a:ext cx="1194564" cy="230832"/>
            <a:chOff x="4317072" y="3312427"/>
            <a:chExt cx="1194564" cy="230832"/>
          </a:xfrm>
        </p:grpSpPr>
        <p:grpSp>
          <p:nvGrpSpPr>
            <p:cNvPr id="29" name="Group 28"/>
            <p:cNvGrpSpPr/>
            <p:nvPr/>
          </p:nvGrpSpPr>
          <p:grpSpPr>
            <a:xfrm>
              <a:off x="4354457" y="3312427"/>
              <a:ext cx="1157179" cy="230832"/>
              <a:chOff x="5179824" y="2087451"/>
              <a:chExt cx="1084503" cy="216403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79824" y="2087451"/>
                <a:ext cx="108450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Enable Retake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79824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2"/>
            </p:custDataLst>
          </p:nvPr>
        </p:nvGrpSpPr>
        <p:grpSpPr>
          <a:xfrm>
            <a:off x="993290" y="3281128"/>
            <a:ext cx="1210461" cy="230832"/>
            <a:chOff x="4317072" y="3312427"/>
            <a:chExt cx="1210461" cy="230832"/>
          </a:xfrm>
        </p:grpSpPr>
        <p:grpSp>
          <p:nvGrpSpPr>
            <p:cNvPr id="34" name="Group 33"/>
            <p:cNvGrpSpPr/>
            <p:nvPr/>
          </p:nvGrpSpPr>
          <p:grpSpPr>
            <a:xfrm>
              <a:off x="4354457" y="3312427"/>
              <a:ext cx="1173076" cy="230832"/>
              <a:chOff x="5179827" y="2087451"/>
              <a:chExt cx="1099403" cy="216403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79827" y="2087451"/>
                <a:ext cx="109940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Enable Review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79827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CheckBoxChecked"/>
          <p:cNvGrpSpPr/>
          <p:nvPr>
            <p:custDataLst>
              <p:custData r:id="rId3"/>
            </p:custDataLst>
          </p:nvPr>
        </p:nvGrpSpPr>
        <p:grpSpPr>
          <a:xfrm>
            <a:off x="993290" y="2781375"/>
            <a:ext cx="5397378" cy="230832"/>
            <a:chOff x="4317072" y="3312428"/>
            <a:chExt cx="5397378" cy="230832"/>
          </a:xfrm>
        </p:grpSpPr>
        <p:grpSp>
          <p:nvGrpSpPr>
            <p:cNvPr id="39" name="Group 38"/>
            <p:cNvGrpSpPr/>
            <p:nvPr/>
          </p:nvGrpSpPr>
          <p:grpSpPr>
            <a:xfrm>
              <a:off x="4354457" y="3312428"/>
              <a:ext cx="5359993" cy="230832"/>
              <a:chOff x="5179819" y="2087452"/>
              <a:chExt cx="5023361" cy="216403"/>
            </a:xfrm>
          </p:grpSpPr>
          <p:sp>
            <p:nvSpPr>
              <p:cNvPr id="41" name="Content"/>
              <p:cNvSpPr txBox="1">
                <a:spLocks/>
              </p:cNvSpPr>
              <p:nvPr/>
            </p:nvSpPr>
            <p:spPr>
              <a:xfrm>
                <a:off x="5179819" y="2087452"/>
                <a:ext cx="5023361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Hide quiz navigation buttons(</a:t>
                </a:r>
                <a:r>
                  <a:rPr lang="en-US" sz="900" i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navigation only via mouse scroll and left right finger gesture 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)</a:t>
                </a:r>
              </a:p>
            </p:txBody>
          </p:sp>
          <p:sp>
            <p:nvSpPr>
              <p:cNvPr id="42" name="CheckBox"/>
              <p:cNvSpPr>
                <a:spLocks/>
              </p:cNvSpPr>
              <p:nvPr/>
            </p:nvSpPr>
            <p:spPr>
              <a:xfrm>
                <a:off x="5179819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0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CheckBoxChecked"/>
          <p:cNvGrpSpPr/>
          <p:nvPr>
            <p:custDataLst>
              <p:custData r:id="rId4"/>
            </p:custDataLst>
          </p:nvPr>
        </p:nvGrpSpPr>
        <p:grpSpPr>
          <a:xfrm>
            <a:off x="1048820" y="1792082"/>
            <a:ext cx="2444517" cy="230832"/>
            <a:chOff x="4317072" y="3312427"/>
            <a:chExt cx="2444517" cy="230832"/>
          </a:xfrm>
        </p:grpSpPr>
        <p:grpSp>
          <p:nvGrpSpPr>
            <p:cNvPr id="44" name="Group 43"/>
            <p:cNvGrpSpPr/>
            <p:nvPr/>
          </p:nvGrpSpPr>
          <p:grpSpPr>
            <a:xfrm>
              <a:off x="4354457" y="3312427"/>
              <a:ext cx="2407132" cy="230832"/>
              <a:chOff x="5179825" y="2087451"/>
              <a:chExt cx="2255953" cy="216403"/>
            </a:xfrm>
          </p:grpSpPr>
          <p:sp>
            <p:nvSpPr>
              <p:cNvPr id="46" name="Content"/>
              <p:cNvSpPr txBox="1">
                <a:spLocks/>
              </p:cNvSpPr>
              <p:nvPr/>
            </p:nvSpPr>
            <p:spPr>
              <a:xfrm>
                <a:off x="5179825" y="2087451"/>
                <a:ext cx="225595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This quiz required passing grade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CheckBox"/>
              <p:cNvSpPr>
                <a:spLocks/>
              </p:cNvSpPr>
              <p:nvPr/>
            </p:nvSpPr>
            <p:spPr>
              <a:xfrm>
                <a:off x="5179825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5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2443036" y="2113801"/>
            <a:ext cx="586471" cy="28912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50</a:t>
            </a:r>
            <a:endParaRPr lang="en-IN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571273" y="2131045"/>
            <a:ext cx="1011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Pass grade:</a:t>
            </a:r>
            <a:endParaRPr lang="en-IN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136649" y="2110809"/>
            <a:ext cx="281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%</a:t>
            </a:r>
            <a:endParaRPr lang="en-I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004081" y="4859193"/>
            <a:ext cx="4804729" cy="28912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You have passed this quiz</a:t>
            </a:r>
            <a:endParaRPr lang="en-IN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920771" y="4656033"/>
            <a:ext cx="1505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Quiz Pass text:</a:t>
            </a:r>
            <a:endParaRPr lang="en-IN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089573" y="4853830"/>
            <a:ext cx="5103145" cy="28912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You have failed this quiz</a:t>
            </a:r>
            <a:endParaRPr lang="en-IN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998170" y="4634401"/>
            <a:ext cx="158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Quiz Fail text:</a:t>
            </a:r>
            <a:endParaRPr lang="en-IN" sz="1200" dirty="0"/>
          </a:p>
        </p:txBody>
      </p:sp>
      <p:grpSp>
        <p:nvGrpSpPr>
          <p:cNvPr id="56" name="CheckBoxUnchecked"/>
          <p:cNvGrpSpPr/>
          <p:nvPr>
            <p:custDataLst>
              <p:custData r:id="rId5"/>
            </p:custDataLst>
          </p:nvPr>
        </p:nvGrpSpPr>
        <p:grpSpPr>
          <a:xfrm>
            <a:off x="1014780" y="2562628"/>
            <a:ext cx="2761082" cy="230832"/>
            <a:chOff x="5179843" y="2087449"/>
            <a:chExt cx="2587694" cy="216403"/>
          </a:xfrm>
        </p:grpSpPr>
        <p:sp>
          <p:nvSpPr>
            <p:cNvPr id="57" name="Content"/>
            <p:cNvSpPr txBox="1">
              <a:spLocks/>
            </p:cNvSpPr>
            <p:nvPr/>
          </p:nvSpPr>
          <p:spPr>
            <a:xfrm>
              <a:off x="5179848" y="2087449"/>
              <a:ext cx="25876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Show  result on each question attend</a:t>
              </a:r>
            </a:p>
          </p:txBody>
        </p:sp>
        <p:sp>
          <p:nvSpPr>
            <p:cNvPr id="58" name="CheckBox"/>
            <p:cNvSpPr>
              <a:spLocks/>
            </p:cNvSpPr>
            <p:nvPr/>
          </p:nvSpPr>
          <p:spPr>
            <a:xfrm>
              <a:off x="5179843" y="2146834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9" name="Straight Connector 58"/>
          <p:cNvCxnSpPr/>
          <p:nvPr/>
        </p:nvCxnSpPr>
        <p:spPr>
          <a:xfrm>
            <a:off x="739203" y="1045645"/>
            <a:ext cx="1109158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7825" y="3563439"/>
            <a:ext cx="175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Message &amp; text: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1870175" y="4659769"/>
            <a:ext cx="19960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 smtClean="0"/>
              <a:t>(</a:t>
            </a:r>
            <a:r>
              <a:rPr lang="en-IN" sz="1000" i="1" dirty="0" smtClean="0"/>
              <a:t>show if user passed a graded quiz</a:t>
            </a:r>
            <a:r>
              <a:rPr lang="en-IN" sz="1000" dirty="0" smtClean="0"/>
              <a:t>)</a:t>
            </a:r>
            <a:endParaRPr lang="en-IN" sz="1000" dirty="0"/>
          </a:p>
        </p:txBody>
      </p:sp>
      <p:sp>
        <p:nvSpPr>
          <p:cNvPr id="63" name="Rectangle 62"/>
          <p:cNvSpPr/>
          <p:nvPr/>
        </p:nvSpPr>
        <p:spPr>
          <a:xfrm>
            <a:off x="6942716" y="4625942"/>
            <a:ext cx="18982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 smtClean="0"/>
              <a:t>(</a:t>
            </a:r>
            <a:r>
              <a:rPr lang="en-IN" sz="1000" i="1" dirty="0" smtClean="0"/>
              <a:t>show if user failed graded quiz</a:t>
            </a:r>
            <a:r>
              <a:rPr lang="en-IN" sz="1000" dirty="0" smtClean="0"/>
              <a:t>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6252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3247712" y="2644801"/>
            <a:ext cx="2412694" cy="4847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quiz</a:t>
            </a:r>
            <a:endParaRPr lang="en-IN" dirty="0"/>
          </a:p>
        </p:txBody>
      </p:sp>
      <p:sp>
        <p:nvSpPr>
          <p:cNvPr id="5" name="Rectangular Callout 4"/>
          <p:cNvSpPr/>
          <p:nvPr/>
        </p:nvSpPr>
        <p:spPr>
          <a:xfrm>
            <a:off x="2267211" y="2353167"/>
            <a:ext cx="703074" cy="522988"/>
          </a:xfrm>
          <a:prstGeom prst="wedgeRectCallout">
            <a:avLst>
              <a:gd name="adj1" fmla="val 134778"/>
              <a:gd name="adj2" fmla="val 312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937833" y="2644801"/>
            <a:ext cx="2412694" cy="4847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survey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ular Callout 12"/>
          <p:cNvSpPr/>
          <p:nvPr/>
        </p:nvSpPr>
        <p:spPr>
          <a:xfrm>
            <a:off x="4637941" y="236453"/>
            <a:ext cx="703074" cy="522988"/>
          </a:xfrm>
          <a:prstGeom prst="wedgeRectCallout">
            <a:avLst>
              <a:gd name="adj1" fmla="val -452451"/>
              <a:gd name="adj2" fmla="val 8949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8704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0054" y="953485"/>
            <a:ext cx="1532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Question:</a:t>
            </a:r>
            <a:endParaRPr lang="en-IN" sz="1200" dirty="0"/>
          </a:p>
        </p:txBody>
      </p:sp>
      <p:sp>
        <p:nvSpPr>
          <p:cNvPr id="9" name="Rectangle 8"/>
          <p:cNvSpPr/>
          <p:nvPr/>
        </p:nvSpPr>
        <p:spPr>
          <a:xfrm>
            <a:off x="4975995" y="3640766"/>
            <a:ext cx="6540636" cy="1427967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5237425" y="3780863"/>
            <a:ext cx="6040594" cy="348367"/>
            <a:chOff x="5438982" y="4861879"/>
            <a:chExt cx="6040594" cy="348367"/>
          </a:xfrm>
        </p:grpSpPr>
        <p:grpSp>
          <p:nvGrpSpPr>
            <p:cNvPr id="11" name="Group 10"/>
            <p:cNvGrpSpPr/>
            <p:nvPr/>
          </p:nvGrpSpPr>
          <p:grpSpPr>
            <a:xfrm>
              <a:off x="5438982" y="4861879"/>
              <a:ext cx="6040594" cy="348367"/>
              <a:chOff x="5438982" y="4861879"/>
              <a:chExt cx="6040594" cy="348367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438982" y="4861879"/>
                <a:ext cx="6040594" cy="348367"/>
                <a:chOff x="-2434834" y="1922384"/>
                <a:chExt cx="6939083" cy="348367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-2434834" y="1922384"/>
                  <a:ext cx="6939083" cy="348367"/>
                </a:xfrm>
                <a:prstGeom prst="rec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921" t="7469" r="25810" b="57775"/>
                <a:stretch/>
              </p:blipFill>
              <p:spPr>
                <a:xfrm>
                  <a:off x="-2306240" y="1948596"/>
                  <a:ext cx="123064" cy="311760"/>
                </a:xfrm>
                <a:prstGeom prst="rect">
                  <a:avLst/>
                </a:prstGeom>
              </p:spPr>
            </p:pic>
          </p:grpSp>
          <p:grpSp>
            <p:nvGrpSpPr>
              <p:cNvPr id="14" name="CheckBoxUnchecked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5784972" y="4870891"/>
                <a:ext cx="1166974" cy="307371"/>
                <a:chOff x="5179845" y="2087449"/>
                <a:chExt cx="1142863" cy="216403"/>
              </a:xfrm>
            </p:grpSpPr>
            <p:sp>
              <p:nvSpPr>
                <p:cNvPr id="16" name="Content"/>
                <p:cNvSpPr txBox="1">
                  <a:spLocks/>
                </p:cNvSpPr>
                <p:nvPr/>
              </p:nvSpPr>
              <p:spPr>
                <a:xfrm>
                  <a:off x="5179850" y="2087449"/>
                  <a:ext cx="1142858" cy="216403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Correct answer</a:t>
                  </a:r>
                </a:p>
              </p:txBody>
            </p:sp>
            <p:sp>
              <p:nvSpPr>
                <p:cNvPr id="17" name="CheckBox"/>
                <p:cNvSpPr>
                  <a:spLocks/>
                </p:cNvSpPr>
                <p:nvPr/>
              </p:nvSpPr>
              <p:spPr>
                <a:xfrm>
                  <a:off x="5179845" y="2158991"/>
                  <a:ext cx="104509" cy="733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199522" y="4877047"/>
                <a:ext cx="81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smtClean="0"/>
                  <a:t>ans1</a:t>
                </a:r>
                <a:endParaRPr lang="en-IN" sz="1200" dirty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7014576" y="4923328"/>
              <a:ext cx="0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0070101" y="6297169"/>
            <a:ext cx="1541787" cy="3327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Save Changes</a:t>
            </a:r>
            <a:endParaRPr lang="en-IN" sz="1600" dirty="0"/>
          </a:p>
        </p:txBody>
      </p:sp>
      <p:sp>
        <p:nvSpPr>
          <p:cNvPr id="33" name="Oval 32"/>
          <p:cNvSpPr/>
          <p:nvPr/>
        </p:nvSpPr>
        <p:spPr>
          <a:xfrm>
            <a:off x="5560501" y="3881754"/>
            <a:ext cx="136964" cy="13696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5237425" y="4237658"/>
            <a:ext cx="6040594" cy="348367"/>
            <a:chOff x="5054545" y="4538602"/>
            <a:chExt cx="6040594" cy="348367"/>
          </a:xfrm>
        </p:grpSpPr>
        <p:grpSp>
          <p:nvGrpSpPr>
            <p:cNvPr id="23" name="Group 22"/>
            <p:cNvGrpSpPr/>
            <p:nvPr/>
          </p:nvGrpSpPr>
          <p:grpSpPr>
            <a:xfrm>
              <a:off x="5054545" y="4538602"/>
              <a:ext cx="6040594" cy="348367"/>
              <a:chOff x="5438982" y="4861879"/>
              <a:chExt cx="6040594" cy="34836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438982" y="4861879"/>
                <a:ext cx="6040594" cy="348367"/>
                <a:chOff x="5438982" y="4861879"/>
                <a:chExt cx="6040594" cy="34836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5438982" y="4861879"/>
                  <a:ext cx="6040594" cy="348367"/>
                  <a:chOff x="-2434834" y="1922384"/>
                  <a:chExt cx="6939083" cy="348367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-2434834" y="1922384"/>
                    <a:ext cx="6939083" cy="34836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921" t="7469" r="25810" b="57775"/>
                  <a:stretch/>
                </p:blipFill>
                <p:spPr>
                  <a:xfrm>
                    <a:off x="-2306240" y="1948596"/>
                    <a:ext cx="123064" cy="3117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" name="CheckBoxUnchecked"/>
                <p:cNvGrpSpPr/>
                <p:nvPr>
                  <p:custDataLst>
                    <p:custData r:id="rId6"/>
                  </p:custDataLst>
                </p:nvPr>
              </p:nvGrpSpPr>
              <p:grpSpPr>
                <a:xfrm>
                  <a:off x="5784972" y="4870891"/>
                  <a:ext cx="1166974" cy="307371"/>
                  <a:chOff x="5179845" y="2087449"/>
                  <a:chExt cx="1142863" cy="216403"/>
                </a:xfrm>
              </p:grpSpPr>
              <p:sp>
                <p:nvSpPr>
                  <p:cNvPr id="29" name="Content"/>
                  <p:cNvSpPr txBox="1">
                    <a:spLocks/>
                  </p:cNvSpPr>
                  <p:nvPr/>
                </p:nvSpPr>
                <p:spPr>
                  <a:xfrm>
                    <a:off x="5179850" y="2087449"/>
                    <a:ext cx="1142858" cy="21640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8288" rIns="45720" bIns="27432" rtlCol="0" anchor="ctr" anchorCtr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Correct answer</a:t>
                    </a:r>
                  </a:p>
                </p:txBody>
              </p:sp>
              <p:sp>
                <p:nvSpPr>
                  <p:cNvPr id="30" name="CheckBox"/>
                  <p:cNvSpPr>
                    <a:spLocks/>
                  </p:cNvSpPr>
                  <p:nvPr/>
                </p:nvSpPr>
                <p:spPr>
                  <a:xfrm>
                    <a:off x="5179845" y="2158991"/>
                    <a:ext cx="104509" cy="73320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>
                        <a:lumMod val="65000"/>
                      </a:srgbClr>
                    </a:solidFill>
                  </a:ln>
                  <a:effectLst>
                    <a:innerShdw blurRad="63500">
                      <a:prstClr val="black">
                        <a:alpha val="17000"/>
                      </a:prstClr>
                    </a:innerShdw>
                  </a:effectLst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7199522" y="4877047"/>
                  <a:ext cx="8187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200" dirty="0" smtClean="0"/>
                    <a:t>ans2</a:t>
                  </a:r>
                  <a:endParaRPr lang="en-IN" sz="1200" dirty="0"/>
                </a:p>
              </p:txBody>
            </p:sp>
          </p:grpSp>
          <p:cxnSp>
            <p:nvCxnSpPr>
              <p:cNvPr id="25" name="Straight Connector 24"/>
              <p:cNvCxnSpPr/>
              <p:nvPr/>
            </p:nvCxnSpPr>
            <p:spPr>
              <a:xfrm>
                <a:off x="7014576" y="4923328"/>
                <a:ext cx="0" cy="225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/>
            <p:cNvSpPr/>
            <p:nvPr/>
          </p:nvSpPr>
          <p:spPr>
            <a:xfrm>
              <a:off x="5363055" y="4613972"/>
              <a:ext cx="153785" cy="1537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5114" y="1644238"/>
            <a:ext cx="3970116" cy="439838"/>
            <a:chOff x="405114" y="1331088"/>
            <a:chExt cx="3970116" cy="439838"/>
          </a:xfrm>
        </p:grpSpPr>
        <p:sp>
          <p:nvSpPr>
            <p:cNvPr id="36" name="Rectangle 35"/>
            <p:cNvSpPr/>
            <p:nvPr/>
          </p:nvSpPr>
          <p:spPr>
            <a:xfrm>
              <a:off x="405114" y="1331088"/>
              <a:ext cx="3970116" cy="4398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200" dirty="0" smtClean="0">
                  <a:solidFill>
                    <a:schemeClr val="bg2">
                      <a:lumMod val="25000"/>
                    </a:schemeClr>
                  </a:solidFill>
                </a:rPr>
                <a:t>   Question 1</a:t>
              </a:r>
              <a:endParaRPr lang="en-IN" dirty="0"/>
            </a:p>
          </p:txBody>
        </p:sp>
        <p:pic>
          <p:nvPicPr>
            <p:cNvPr id="37" name="Picture 36"/>
            <p:cNvPicPr>
              <a:picLocks noChangeAspect="1" noChangeArrowheads="1"/>
            </p:cNvPicPr>
            <p:nvPr>
              <p:custDataLst>
                <p:custData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5761" y="1365813"/>
              <a:ext cx="128546" cy="334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Rectangular Callout 37"/>
          <p:cNvSpPr/>
          <p:nvPr/>
        </p:nvSpPr>
        <p:spPr>
          <a:xfrm>
            <a:off x="5984024" y="210269"/>
            <a:ext cx="703074" cy="522988"/>
          </a:xfrm>
          <a:prstGeom prst="wedgeRectCallout">
            <a:avLst>
              <a:gd name="adj1" fmla="val -330276"/>
              <a:gd name="adj2" fmla="val 7359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17" y="2281342"/>
            <a:ext cx="190876" cy="1908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10054" y="3376914"/>
            <a:ext cx="1532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Choices:</a:t>
            </a:r>
            <a:endParaRPr lang="en-IN" sz="1200" dirty="0"/>
          </a:p>
        </p:txBody>
      </p:sp>
      <p:grpSp>
        <p:nvGrpSpPr>
          <p:cNvPr id="42" name="CheckBoxChecked"/>
          <p:cNvGrpSpPr/>
          <p:nvPr>
            <p:custDataLst>
              <p:custData r:id="rId1"/>
            </p:custDataLst>
          </p:nvPr>
        </p:nvGrpSpPr>
        <p:grpSpPr>
          <a:xfrm>
            <a:off x="4959463" y="5608978"/>
            <a:ext cx="3052249" cy="230832"/>
            <a:chOff x="4317072" y="3312427"/>
            <a:chExt cx="3052249" cy="230832"/>
          </a:xfrm>
        </p:grpSpPr>
        <p:grpSp>
          <p:nvGrpSpPr>
            <p:cNvPr id="43" name="Group 42"/>
            <p:cNvGrpSpPr/>
            <p:nvPr/>
          </p:nvGrpSpPr>
          <p:grpSpPr>
            <a:xfrm>
              <a:off x="4354457" y="3312427"/>
              <a:ext cx="3014864" cy="230832"/>
              <a:chOff x="5179853" y="2087451"/>
              <a:chExt cx="2825533" cy="216403"/>
            </a:xfrm>
          </p:grpSpPr>
          <p:sp>
            <p:nvSpPr>
              <p:cNvPr id="45" name="Content"/>
              <p:cNvSpPr txBox="1">
                <a:spLocks/>
              </p:cNvSpPr>
              <p:nvPr/>
            </p:nvSpPr>
            <p:spPr>
              <a:xfrm>
                <a:off x="5179853" y="2087451"/>
                <a:ext cx="282553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Required (</a:t>
                </a:r>
                <a:r>
                  <a:rPr lang="en-US" sz="1200" i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user must attend this question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)</a:t>
                </a:r>
              </a:p>
            </p:txBody>
          </p:sp>
          <p:sp>
            <p:nvSpPr>
              <p:cNvPr id="46" name="CheckBox"/>
              <p:cNvSpPr>
                <a:spLocks/>
              </p:cNvSpPr>
              <p:nvPr/>
            </p:nvSpPr>
            <p:spPr>
              <a:xfrm>
                <a:off x="5179853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CheckBoxChecked"/>
          <p:cNvGrpSpPr/>
          <p:nvPr>
            <p:custDataLst>
              <p:custData r:id="rId2"/>
            </p:custDataLst>
          </p:nvPr>
        </p:nvGrpSpPr>
        <p:grpSpPr>
          <a:xfrm>
            <a:off x="4959448" y="5884550"/>
            <a:ext cx="1510544" cy="230832"/>
            <a:chOff x="4317072" y="3312427"/>
            <a:chExt cx="1510544" cy="230832"/>
          </a:xfrm>
        </p:grpSpPr>
        <p:grpSp>
          <p:nvGrpSpPr>
            <p:cNvPr id="48" name="Group 47"/>
            <p:cNvGrpSpPr/>
            <p:nvPr/>
          </p:nvGrpSpPr>
          <p:grpSpPr>
            <a:xfrm>
              <a:off x="4354457" y="3312427"/>
              <a:ext cx="1473159" cy="230832"/>
              <a:chOff x="5179846" y="2087451"/>
              <a:chExt cx="1380644" cy="216403"/>
            </a:xfrm>
          </p:grpSpPr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5179846" y="2087451"/>
                <a:ext cx="138064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Randomize answer</a:t>
                </a:r>
              </a:p>
            </p:txBody>
          </p:sp>
          <p:sp>
            <p:nvSpPr>
              <p:cNvPr id="51" name="CheckBox"/>
              <p:cNvSpPr>
                <a:spLocks/>
              </p:cNvSpPr>
              <p:nvPr/>
            </p:nvSpPr>
            <p:spPr>
              <a:xfrm>
                <a:off x="5179846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4" r="81423" b="84110"/>
          <a:stretch/>
        </p:blipFill>
        <p:spPr>
          <a:xfrm>
            <a:off x="9761714" y="930813"/>
            <a:ext cx="759674" cy="233502"/>
          </a:xfrm>
          <a:prstGeom prst="rect">
            <a:avLst/>
          </a:prstGeom>
        </p:spPr>
      </p:pic>
      <p:sp>
        <p:nvSpPr>
          <p:cNvPr id="75" name="addd choice"/>
          <p:cNvSpPr/>
          <p:nvPr/>
        </p:nvSpPr>
        <p:spPr>
          <a:xfrm>
            <a:off x="10405769" y="3340907"/>
            <a:ext cx="1103590" cy="2855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+ </a:t>
            </a:r>
            <a:r>
              <a:rPr lang="en-IN" sz="1200" dirty="0" smtClean="0"/>
              <a:t>Add choice</a:t>
            </a:r>
            <a:endParaRPr lang="en-IN" sz="12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5224142" y="4677258"/>
            <a:ext cx="6040594" cy="348367"/>
            <a:chOff x="5054545" y="4538602"/>
            <a:chExt cx="6040594" cy="348367"/>
          </a:xfrm>
        </p:grpSpPr>
        <p:grpSp>
          <p:nvGrpSpPr>
            <p:cNvPr id="87" name="Group 86"/>
            <p:cNvGrpSpPr/>
            <p:nvPr/>
          </p:nvGrpSpPr>
          <p:grpSpPr>
            <a:xfrm>
              <a:off x="5054545" y="4538602"/>
              <a:ext cx="6040594" cy="348367"/>
              <a:chOff x="5438982" y="4861879"/>
              <a:chExt cx="6040594" cy="34836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438982" y="4861879"/>
                <a:ext cx="6040594" cy="348367"/>
                <a:chOff x="5438982" y="4861879"/>
                <a:chExt cx="6040594" cy="348367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5438982" y="4861879"/>
                  <a:ext cx="6040594" cy="348367"/>
                  <a:chOff x="-2434834" y="1922384"/>
                  <a:chExt cx="6939083" cy="34836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-2434834" y="1922384"/>
                    <a:ext cx="6939083" cy="34836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921" t="7469" r="25810" b="57775"/>
                  <a:stretch/>
                </p:blipFill>
                <p:spPr>
                  <a:xfrm>
                    <a:off x="-2306240" y="1948596"/>
                    <a:ext cx="123064" cy="3117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2" name="CheckBoxUnchecked"/>
                <p:cNvGrpSpPr/>
                <p:nvPr>
                  <p:custDataLst>
                    <p:custData r:id="rId4"/>
                  </p:custDataLst>
                </p:nvPr>
              </p:nvGrpSpPr>
              <p:grpSpPr>
                <a:xfrm>
                  <a:off x="5784972" y="4870891"/>
                  <a:ext cx="1166974" cy="307371"/>
                  <a:chOff x="5179845" y="2087449"/>
                  <a:chExt cx="1142863" cy="216403"/>
                </a:xfrm>
              </p:grpSpPr>
              <p:sp>
                <p:nvSpPr>
                  <p:cNvPr id="94" name="Content"/>
                  <p:cNvSpPr txBox="1">
                    <a:spLocks/>
                  </p:cNvSpPr>
                  <p:nvPr/>
                </p:nvSpPr>
                <p:spPr>
                  <a:xfrm>
                    <a:off x="5179850" y="2087449"/>
                    <a:ext cx="1142858" cy="21640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8288" rIns="45720" bIns="27432" rtlCol="0" anchor="ctr" anchorCtr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Correct answer</a:t>
                    </a:r>
                  </a:p>
                </p:txBody>
              </p:sp>
              <p:sp>
                <p:nvSpPr>
                  <p:cNvPr id="95" name="CheckBox"/>
                  <p:cNvSpPr>
                    <a:spLocks/>
                  </p:cNvSpPr>
                  <p:nvPr/>
                </p:nvSpPr>
                <p:spPr>
                  <a:xfrm>
                    <a:off x="5179845" y="2158991"/>
                    <a:ext cx="104509" cy="73320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>
                        <a:lumMod val="65000"/>
                      </a:srgbClr>
                    </a:solidFill>
                  </a:ln>
                  <a:effectLst>
                    <a:innerShdw blurRad="63500">
                      <a:prstClr val="black">
                        <a:alpha val="17000"/>
                      </a:prstClr>
                    </a:innerShdw>
                  </a:effectLst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199522" y="4877047"/>
                  <a:ext cx="8187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200" dirty="0" smtClean="0"/>
                    <a:t>ans3</a:t>
                  </a:r>
                  <a:endParaRPr lang="en-IN" sz="1200" dirty="0"/>
                </a:p>
              </p:txBody>
            </p: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7014576" y="4923328"/>
                <a:ext cx="0" cy="225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val 87"/>
            <p:cNvSpPr/>
            <p:nvPr/>
          </p:nvSpPr>
          <p:spPr>
            <a:xfrm>
              <a:off x="5385633" y="4625261"/>
              <a:ext cx="153785" cy="1537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22020" y="2761354"/>
            <a:ext cx="6618373" cy="440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4" r="81423" b="84110"/>
          <a:stretch/>
        </p:blipFill>
        <p:spPr>
          <a:xfrm>
            <a:off x="10756957" y="2498077"/>
            <a:ext cx="759674" cy="233502"/>
          </a:xfrm>
          <a:prstGeom prst="rect">
            <a:avLst/>
          </a:prstGeom>
        </p:spPr>
      </p:pic>
      <p:grpSp>
        <p:nvGrpSpPr>
          <p:cNvPr id="99" name="chkdescription"/>
          <p:cNvGrpSpPr/>
          <p:nvPr>
            <p:custDataLst>
              <p:custData r:id="rId3"/>
            </p:custDataLst>
          </p:nvPr>
        </p:nvGrpSpPr>
        <p:grpSpPr>
          <a:xfrm>
            <a:off x="4891294" y="2519262"/>
            <a:ext cx="1019193" cy="230832"/>
            <a:chOff x="4317072" y="3323444"/>
            <a:chExt cx="1019193" cy="230832"/>
          </a:xfrm>
        </p:grpSpPr>
        <p:grpSp>
          <p:nvGrpSpPr>
            <p:cNvPr id="100" name="Group 99"/>
            <p:cNvGrpSpPr/>
            <p:nvPr/>
          </p:nvGrpSpPr>
          <p:grpSpPr>
            <a:xfrm>
              <a:off x="4354457" y="3323444"/>
              <a:ext cx="981808" cy="230832"/>
              <a:chOff x="5179841" y="2097779"/>
              <a:chExt cx="920150" cy="216403"/>
            </a:xfrm>
          </p:grpSpPr>
          <p:sp>
            <p:nvSpPr>
              <p:cNvPr id="102" name="chk-desciptionContent"/>
              <p:cNvSpPr txBox="1">
                <a:spLocks/>
              </p:cNvSpPr>
              <p:nvPr/>
            </p:nvSpPr>
            <p:spPr>
              <a:xfrm>
                <a:off x="5179841" y="2097779"/>
                <a:ext cx="92015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Description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CheckBox"/>
              <p:cNvSpPr>
                <a:spLocks/>
              </p:cNvSpPr>
              <p:nvPr/>
            </p:nvSpPr>
            <p:spPr>
              <a:xfrm>
                <a:off x="5179841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1" name="Check" descr="C:\Users\t-dantay\Documents\WPIcons\appbar.check.rest.png" hidden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76" y="3853843"/>
            <a:ext cx="166161" cy="190876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53" y="4316403"/>
            <a:ext cx="166161" cy="190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5995" y="1198254"/>
            <a:ext cx="5572181" cy="885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1000" dirty="0">
                <a:solidFill>
                  <a:schemeClr val="bg2">
                    <a:lumMod val="25000"/>
                  </a:schemeClr>
                </a:solidFill>
              </a:rPr>
              <a:t>Question True or False 1</a:t>
            </a:r>
            <a:endParaRPr lang="en-IN" sz="10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18" y="4753497"/>
            <a:ext cx="190876" cy="190876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10548176" y="1199813"/>
            <a:ext cx="992217" cy="8858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IN" sz="1000" dirty="0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23" y="1833444"/>
            <a:ext cx="221304" cy="221304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62" y="1871353"/>
            <a:ext cx="175266" cy="175266"/>
          </a:xfrm>
          <a:prstGeom prst="rect">
            <a:avLst/>
          </a:prstGeom>
        </p:spPr>
      </p:pic>
      <p:sp>
        <p:nvSpPr>
          <p:cNvPr id="127" name="Rectangular Callout 126"/>
          <p:cNvSpPr/>
          <p:nvPr/>
        </p:nvSpPr>
        <p:spPr>
          <a:xfrm>
            <a:off x="7879669" y="871161"/>
            <a:ext cx="703074" cy="522988"/>
          </a:xfrm>
          <a:prstGeom prst="wedgeRectCallout">
            <a:avLst>
              <a:gd name="adj1" fmla="val -330276"/>
              <a:gd name="adj2" fmla="val 7359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sp>
        <p:nvSpPr>
          <p:cNvPr id="128" name="Rectangular Callout 127"/>
          <p:cNvSpPr/>
          <p:nvPr/>
        </p:nvSpPr>
        <p:spPr>
          <a:xfrm>
            <a:off x="7308638" y="2013182"/>
            <a:ext cx="703074" cy="522988"/>
          </a:xfrm>
          <a:prstGeom prst="wedgeRectCallout">
            <a:avLst>
              <a:gd name="adj1" fmla="val -330276"/>
              <a:gd name="adj2" fmla="val 7359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sp>
        <p:nvSpPr>
          <p:cNvPr id="129" name="Rectangular Callout 128"/>
          <p:cNvSpPr/>
          <p:nvPr/>
        </p:nvSpPr>
        <p:spPr>
          <a:xfrm>
            <a:off x="10791039" y="5318442"/>
            <a:ext cx="703074" cy="522988"/>
          </a:xfrm>
          <a:prstGeom prst="wedgeRectCallout">
            <a:avLst>
              <a:gd name="adj1" fmla="val 44132"/>
              <a:gd name="adj2" fmla="val -3794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sp>
        <p:nvSpPr>
          <p:cNvPr id="131" name="Rectangular Callout 130"/>
          <p:cNvSpPr/>
          <p:nvPr/>
        </p:nvSpPr>
        <p:spPr>
          <a:xfrm>
            <a:off x="8451273" y="2169699"/>
            <a:ext cx="1618828" cy="590096"/>
          </a:xfrm>
          <a:prstGeom prst="wedgeRectCallout">
            <a:avLst>
              <a:gd name="adj1" fmla="val 112673"/>
              <a:gd name="adj2" fmla="val -88361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User can add a  video/image with question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96847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8" grpId="0" animBg="1"/>
      <p:bldP spid="7" grpId="0" animBg="1"/>
      <p:bldP spid="127" grpId="0" animBg="1"/>
      <p:bldP spid="128" grpId="0" animBg="1"/>
      <p:bldP spid="1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0054" y="953485"/>
            <a:ext cx="1532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Question:</a:t>
            </a:r>
            <a:endParaRPr lang="en-IN" sz="1200" dirty="0"/>
          </a:p>
        </p:txBody>
      </p:sp>
      <p:sp>
        <p:nvSpPr>
          <p:cNvPr id="9" name="Rectangle 8"/>
          <p:cNvSpPr/>
          <p:nvPr/>
        </p:nvSpPr>
        <p:spPr>
          <a:xfrm>
            <a:off x="4975995" y="3721791"/>
            <a:ext cx="6540636" cy="1427967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5237425" y="3861888"/>
            <a:ext cx="6040594" cy="348367"/>
            <a:chOff x="5438982" y="4861879"/>
            <a:chExt cx="6040594" cy="348367"/>
          </a:xfrm>
        </p:grpSpPr>
        <p:grpSp>
          <p:nvGrpSpPr>
            <p:cNvPr id="11" name="Group 10"/>
            <p:cNvGrpSpPr/>
            <p:nvPr/>
          </p:nvGrpSpPr>
          <p:grpSpPr>
            <a:xfrm>
              <a:off x="5438982" y="4861879"/>
              <a:ext cx="6040594" cy="348367"/>
              <a:chOff x="5438982" y="4861879"/>
              <a:chExt cx="6040594" cy="348367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438982" y="4861879"/>
                <a:ext cx="6040594" cy="348367"/>
                <a:chOff x="-2434834" y="1922384"/>
                <a:chExt cx="6939083" cy="348367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-2434834" y="1922384"/>
                  <a:ext cx="6939083" cy="348367"/>
                </a:xfrm>
                <a:prstGeom prst="rec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921" t="7469" r="25810" b="57775"/>
                <a:stretch/>
              </p:blipFill>
              <p:spPr>
                <a:xfrm>
                  <a:off x="-2306240" y="1948596"/>
                  <a:ext cx="123064" cy="311760"/>
                </a:xfrm>
                <a:prstGeom prst="rect">
                  <a:avLst/>
                </a:prstGeom>
              </p:spPr>
            </p:pic>
          </p:grpSp>
          <p:grpSp>
            <p:nvGrpSpPr>
              <p:cNvPr id="14" name="CheckBoxUnchecked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5784972" y="4870891"/>
                <a:ext cx="1166974" cy="307371"/>
                <a:chOff x="5179845" y="2087449"/>
                <a:chExt cx="1142863" cy="216403"/>
              </a:xfrm>
            </p:grpSpPr>
            <p:sp>
              <p:nvSpPr>
                <p:cNvPr id="16" name="Content"/>
                <p:cNvSpPr txBox="1">
                  <a:spLocks/>
                </p:cNvSpPr>
                <p:nvPr/>
              </p:nvSpPr>
              <p:spPr>
                <a:xfrm>
                  <a:off x="5179850" y="2087449"/>
                  <a:ext cx="1142858" cy="216403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Correct answer</a:t>
                  </a:r>
                </a:p>
              </p:txBody>
            </p:sp>
            <p:sp>
              <p:nvSpPr>
                <p:cNvPr id="17" name="CheckBox"/>
                <p:cNvSpPr>
                  <a:spLocks/>
                </p:cNvSpPr>
                <p:nvPr/>
              </p:nvSpPr>
              <p:spPr>
                <a:xfrm>
                  <a:off x="5179845" y="2158991"/>
                  <a:ext cx="104509" cy="733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199522" y="4877047"/>
                <a:ext cx="81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smtClean="0"/>
                  <a:t>answer1</a:t>
                </a:r>
                <a:endParaRPr lang="en-IN" sz="1200" dirty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7014576" y="4923328"/>
              <a:ext cx="0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0070101" y="6297169"/>
            <a:ext cx="1541787" cy="3327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Save Changes</a:t>
            </a:r>
            <a:endParaRPr lang="en-IN" sz="1600" dirty="0"/>
          </a:p>
        </p:txBody>
      </p:sp>
      <p:sp>
        <p:nvSpPr>
          <p:cNvPr id="33" name="Oval 32"/>
          <p:cNvSpPr/>
          <p:nvPr/>
        </p:nvSpPr>
        <p:spPr>
          <a:xfrm>
            <a:off x="5560501" y="3962779"/>
            <a:ext cx="136964" cy="13696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5237425" y="4318683"/>
            <a:ext cx="6040594" cy="348367"/>
            <a:chOff x="5054545" y="4538602"/>
            <a:chExt cx="6040594" cy="348367"/>
          </a:xfrm>
        </p:grpSpPr>
        <p:grpSp>
          <p:nvGrpSpPr>
            <p:cNvPr id="23" name="Group 22"/>
            <p:cNvGrpSpPr/>
            <p:nvPr/>
          </p:nvGrpSpPr>
          <p:grpSpPr>
            <a:xfrm>
              <a:off x="5054545" y="4538602"/>
              <a:ext cx="6040594" cy="348367"/>
              <a:chOff x="5438982" y="4861879"/>
              <a:chExt cx="6040594" cy="34836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438982" y="4861879"/>
                <a:ext cx="6040594" cy="348367"/>
                <a:chOff x="5438982" y="4861879"/>
                <a:chExt cx="6040594" cy="34836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5438982" y="4861879"/>
                  <a:ext cx="6040594" cy="348367"/>
                  <a:chOff x="-2434834" y="1922384"/>
                  <a:chExt cx="6939083" cy="348367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-2434834" y="1922384"/>
                    <a:ext cx="6939083" cy="34836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921" t="7469" r="25810" b="57775"/>
                  <a:stretch/>
                </p:blipFill>
                <p:spPr>
                  <a:xfrm>
                    <a:off x="-2306240" y="1948596"/>
                    <a:ext cx="123064" cy="3117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" name="CheckBoxUnchecked"/>
                <p:cNvGrpSpPr/>
                <p:nvPr>
                  <p:custDataLst>
                    <p:custData r:id="rId7"/>
                  </p:custDataLst>
                </p:nvPr>
              </p:nvGrpSpPr>
              <p:grpSpPr>
                <a:xfrm>
                  <a:off x="5784972" y="4870891"/>
                  <a:ext cx="1166974" cy="307371"/>
                  <a:chOff x="5179845" y="2087449"/>
                  <a:chExt cx="1142863" cy="216403"/>
                </a:xfrm>
              </p:grpSpPr>
              <p:sp>
                <p:nvSpPr>
                  <p:cNvPr id="29" name="Content"/>
                  <p:cNvSpPr txBox="1">
                    <a:spLocks/>
                  </p:cNvSpPr>
                  <p:nvPr/>
                </p:nvSpPr>
                <p:spPr>
                  <a:xfrm>
                    <a:off x="5179850" y="2087449"/>
                    <a:ext cx="1142858" cy="21640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8288" rIns="45720" bIns="27432" rtlCol="0" anchor="ctr" anchorCtr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Correct answer</a:t>
                    </a:r>
                  </a:p>
                </p:txBody>
              </p:sp>
              <p:sp>
                <p:nvSpPr>
                  <p:cNvPr id="30" name="CheckBox"/>
                  <p:cNvSpPr>
                    <a:spLocks/>
                  </p:cNvSpPr>
                  <p:nvPr/>
                </p:nvSpPr>
                <p:spPr>
                  <a:xfrm>
                    <a:off x="5179845" y="2158991"/>
                    <a:ext cx="104509" cy="73320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>
                        <a:lumMod val="65000"/>
                      </a:srgbClr>
                    </a:solidFill>
                  </a:ln>
                  <a:effectLst>
                    <a:innerShdw blurRad="63500">
                      <a:prstClr val="black">
                        <a:alpha val="17000"/>
                      </a:prstClr>
                    </a:innerShdw>
                  </a:effectLst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7199522" y="4877047"/>
                  <a:ext cx="8187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200" dirty="0" smtClean="0"/>
                    <a:t>answer2</a:t>
                  </a:r>
                  <a:endParaRPr lang="en-IN" sz="1200" dirty="0"/>
                </a:p>
              </p:txBody>
            </p:sp>
          </p:grpSp>
          <p:cxnSp>
            <p:nvCxnSpPr>
              <p:cNvPr id="25" name="Straight Connector 24"/>
              <p:cNvCxnSpPr/>
              <p:nvPr/>
            </p:nvCxnSpPr>
            <p:spPr>
              <a:xfrm>
                <a:off x="7014576" y="4923328"/>
                <a:ext cx="0" cy="225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/>
            <p:cNvSpPr/>
            <p:nvPr/>
          </p:nvSpPr>
          <p:spPr>
            <a:xfrm>
              <a:off x="5363055" y="4613972"/>
              <a:ext cx="153785" cy="1537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5114" y="1644238"/>
            <a:ext cx="3970116" cy="439838"/>
            <a:chOff x="405114" y="1331088"/>
            <a:chExt cx="3970116" cy="439838"/>
          </a:xfrm>
        </p:grpSpPr>
        <p:sp>
          <p:nvSpPr>
            <p:cNvPr id="36" name="Rectangle 35"/>
            <p:cNvSpPr/>
            <p:nvPr/>
          </p:nvSpPr>
          <p:spPr>
            <a:xfrm>
              <a:off x="405114" y="1331088"/>
              <a:ext cx="3970116" cy="4398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200" dirty="0" smtClean="0">
                  <a:solidFill>
                    <a:schemeClr val="bg2">
                      <a:lumMod val="25000"/>
                    </a:schemeClr>
                  </a:solidFill>
                </a:rPr>
                <a:t>   Question 1</a:t>
              </a:r>
              <a:endParaRPr lang="en-IN" dirty="0"/>
            </a:p>
          </p:txBody>
        </p:sp>
        <p:pic>
          <p:nvPicPr>
            <p:cNvPr id="37" name="Picture 36"/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5761" y="1365813"/>
              <a:ext cx="128546" cy="334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Rectangular Callout 37"/>
          <p:cNvSpPr/>
          <p:nvPr/>
        </p:nvSpPr>
        <p:spPr>
          <a:xfrm>
            <a:off x="5984024" y="210269"/>
            <a:ext cx="703074" cy="522988"/>
          </a:xfrm>
          <a:prstGeom prst="wedgeRectCallout">
            <a:avLst>
              <a:gd name="adj1" fmla="val -330276"/>
              <a:gd name="adj2" fmla="val 7359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17" y="2281342"/>
            <a:ext cx="190876" cy="1908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10054" y="3376914"/>
            <a:ext cx="1532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Choices:</a:t>
            </a:r>
            <a:endParaRPr lang="en-IN" sz="1200" dirty="0"/>
          </a:p>
        </p:txBody>
      </p:sp>
      <p:grpSp>
        <p:nvGrpSpPr>
          <p:cNvPr id="42" name="CheckBoxChecked"/>
          <p:cNvGrpSpPr/>
          <p:nvPr>
            <p:custDataLst>
              <p:custData r:id="rId1"/>
            </p:custDataLst>
          </p:nvPr>
        </p:nvGrpSpPr>
        <p:grpSpPr>
          <a:xfrm>
            <a:off x="4959463" y="5608978"/>
            <a:ext cx="3052249" cy="230832"/>
            <a:chOff x="4317072" y="3312427"/>
            <a:chExt cx="3052249" cy="230832"/>
          </a:xfrm>
        </p:grpSpPr>
        <p:grpSp>
          <p:nvGrpSpPr>
            <p:cNvPr id="43" name="Group 42"/>
            <p:cNvGrpSpPr/>
            <p:nvPr/>
          </p:nvGrpSpPr>
          <p:grpSpPr>
            <a:xfrm>
              <a:off x="4354457" y="3312427"/>
              <a:ext cx="3014864" cy="230832"/>
              <a:chOff x="5179853" y="2087451"/>
              <a:chExt cx="2825533" cy="216403"/>
            </a:xfrm>
          </p:grpSpPr>
          <p:sp>
            <p:nvSpPr>
              <p:cNvPr id="45" name="Content"/>
              <p:cNvSpPr txBox="1">
                <a:spLocks/>
              </p:cNvSpPr>
              <p:nvPr/>
            </p:nvSpPr>
            <p:spPr>
              <a:xfrm>
                <a:off x="5179853" y="2087451"/>
                <a:ext cx="282553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Required (</a:t>
                </a:r>
                <a:r>
                  <a:rPr lang="en-US" sz="1200" i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user must attend this question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)</a:t>
                </a:r>
              </a:p>
            </p:txBody>
          </p:sp>
          <p:sp>
            <p:nvSpPr>
              <p:cNvPr id="46" name="CheckBox"/>
              <p:cNvSpPr>
                <a:spLocks/>
              </p:cNvSpPr>
              <p:nvPr/>
            </p:nvSpPr>
            <p:spPr>
              <a:xfrm>
                <a:off x="5179853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CheckBoxChecked"/>
          <p:cNvGrpSpPr/>
          <p:nvPr>
            <p:custDataLst>
              <p:custData r:id="rId2"/>
            </p:custDataLst>
          </p:nvPr>
        </p:nvGrpSpPr>
        <p:grpSpPr>
          <a:xfrm>
            <a:off x="4959448" y="5884550"/>
            <a:ext cx="1510544" cy="230832"/>
            <a:chOff x="4317072" y="3312427"/>
            <a:chExt cx="1510544" cy="230832"/>
          </a:xfrm>
        </p:grpSpPr>
        <p:grpSp>
          <p:nvGrpSpPr>
            <p:cNvPr id="48" name="Group 47"/>
            <p:cNvGrpSpPr/>
            <p:nvPr/>
          </p:nvGrpSpPr>
          <p:grpSpPr>
            <a:xfrm>
              <a:off x="4354457" y="3312427"/>
              <a:ext cx="1473159" cy="230832"/>
              <a:chOff x="5179846" y="2087451"/>
              <a:chExt cx="1380644" cy="216403"/>
            </a:xfrm>
          </p:grpSpPr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5179846" y="2087451"/>
                <a:ext cx="138064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Randomize answer</a:t>
                </a:r>
              </a:p>
            </p:txBody>
          </p:sp>
          <p:sp>
            <p:nvSpPr>
              <p:cNvPr id="51" name="CheckBox"/>
              <p:cNvSpPr>
                <a:spLocks/>
              </p:cNvSpPr>
              <p:nvPr/>
            </p:nvSpPr>
            <p:spPr>
              <a:xfrm>
                <a:off x="5179846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4" r="81423" b="84110"/>
          <a:stretch/>
        </p:blipFill>
        <p:spPr>
          <a:xfrm>
            <a:off x="9067372" y="942260"/>
            <a:ext cx="759674" cy="233502"/>
          </a:xfrm>
          <a:prstGeom prst="rect">
            <a:avLst/>
          </a:prstGeom>
        </p:spPr>
      </p:pic>
      <p:sp>
        <p:nvSpPr>
          <p:cNvPr id="75" name="addd choice"/>
          <p:cNvSpPr/>
          <p:nvPr/>
        </p:nvSpPr>
        <p:spPr>
          <a:xfrm>
            <a:off x="10405769" y="3410357"/>
            <a:ext cx="1103590" cy="2855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+ </a:t>
            </a:r>
            <a:r>
              <a:rPr lang="en-IN" sz="1200" dirty="0" smtClean="0"/>
              <a:t>Add choice</a:t>
            </a:r>
            <a:endParaRPr lang="en-IN" sz="12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5224142" y="4758283"/>
            <a:ext cx="6040594" cy="348367"/>
            <a:chOff x="5054545" y="4538602"/>
            <a:chExt cx="6040594" cy="348367"/>
          </a:xfrm>
        </p:grpSpPr>
        <p:grpSp>
          <p:nvGrpSpPr>
            <p:cNvPr id="87" name="Group 86"/>
            <p:cNvGrpSpPr/>
            <p:nvPr/>
          </p:nvGrpSpPr>
          <p:grpSpPr>
            <a:xfrm>
              <a:off x="5054545" y="4538602"/>
              <a:ext cx="6040594" cy="348367"/>
              <a:chOff x="5438982" y="4861879"/>
              <a:chExt cx="6040594" cy="34836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438982" y="4861879"/>
                <a:ext cx="6040594" cy="348367"/>
                <a:chOff x="5438982" y="4861879"/>
                <a:chExt cx="6040594" cy="348367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5438982" y="4861879"/>
                  <a:ext cx="6040594" cy="348367"/>
                  <a:chOff x="-2434834" y="1922384"/>
                  <a:chExt cx="6939083" cy="34836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-2434834" y="1922384"/>
                    <a:ext cx="6939083" cy="34836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921" t="7469" r="25810" b="57775"/>
                  <a:stretch/>
                </p:blipFill>
                <p:spPr>
                  <a:xfrm>
                    <a:off x="-2306240" y="1948596"/>
                    <a:ext cx="123064" cy="3117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2" name="CheckBoxUnchecked"/>
                <p:cNvGrpSpPr/>
                <p:nvPr>
                  <p:custDataLst>
                    <p:custData r:id="rId5"/>
                  </p:custDataLst>
                </p:nvPr>
              </p:nvGrpSpPr>
              <p:grpSpPr>
                <a:xfrm>
                  <a:off x="5784972" y="4870891"/>
                  <a:ext cx="1166974" cy="307371"/>
                  <a:chOff x="5179845" y="2087449"/>
                  <a:chExt cx="1142863" cy="216403"/>
                </a:xfrm>
              </p:grpSpPr>
              <p:sp>
                <p:nvSpPr>
                  <p:cNvPr id="94" name="Content"/>
                  <p:cNvSpPr txBox="1">
                    <a:spLocks/>
                  </p:cNvSpPr>
                  <p:nvPr/>
                </p:nvSpPr>
                <p:spPr>
                  <a:xfrm>
                    <a:off x="5179850" y="2087449"/>
                    <a:ext cx="1142858" cy="21640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8288" rIns="45720" bIns="27432" rtlCol="0" anchor="ctr" anchorCtr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Correct answer</a:t>
                    </a:r>
                  </a:p>
                </p:txBody>
              </p:sp>
              <p:sp>
                <p:nvSpPr>
                  <p:cNvPr id="95" name="CheckBox"/>
                  <p:cNvSpPr>
                    <a:spLocks/>
                  </p:cNvSpPr>
                  <p:nvPr/>
                </p:nvSpPr>
                <p:spPr>
                  <a:xfrm>
                    <a:off x="5179845" y="2158991"/>
                    <a:ext cx="104509" cy="73320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>
                        <a:lumMod val="65000"/>
                      </a:srgbClr>
                    </a:solidFill>
                  </a:ln>
                  <a:effectLst>
                    <a:innerShdw blurRad="63500">
                      <a:prstClr val="black">
                        <a:alpha val="17000"/>
                      </a:prstClr>
                    </a:innerShdw>
                  </a:effectLst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199522" y="4877047"/>
                  <a:ext cx="8187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200" dirty="0" smtClean="0"/>
                    <a:t>anser3</a:t>
                  </a:r>
                  <a:endParaRPr lang="en-IN" sz="1200" dirty="0"/>
                </a:p>
              </p:txBody>
            </p: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7014576" y="4923328"/>
                <a:ext cx="0" cy="225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val 87"/>
            <p:cNvSpPr/>
            <p:nvPr/>
          </p:nvSpPr>
          <p:spPr>
            <a:xfrm>
              <a:off x="5385633" y="4625261"/>
              <a:ext cx="153785" cy="1537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22020" y="2784504"/>
            <a:ext cx="6618373" cy="440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4" r="81423" b="84110"/>
          <a:stretch/>
        </p:blipFill>
        <p:spPr>
          <a:xfrm>
            <a:off x="10756957" y="2521227"/>
            <a:ext cx="759674" cy="233502"/>
          </a:xfrm>
          <a:prstGeom prst="rect">
            <a:avLst/>
          </a:prstGeom>
        </p:spPr>
      </p:pic>
      <p:grpSp>
        <p:nvGrpSpPr>
          <p:cNvPr id="99" name="chkdescription"/>
          <p:cNvGrpSpPr/>
          <p:nvPr>
            <p:custDataLst>
              <p:custData r:id="rId3"/>
            </p:custDataLst>
          </p:nvPr>
        </p:nvGrpSpPr>
        <p:grpSpPr>
          <a:xfrm>
            <a:off x="4891294" y="2542412"/>
            <a:ext cx="1019193" cy="230832"/>
            <a:chOff x="4317072" y="3323444"/>
            <a:chExt cx="1019193" cy="230832"/>
          </a:xfrm>
        </p:grpSpPr>
        <p:grpSp>
          <p:nvGrpSpPr>
            <p:cNvPr id="100" name="Group 99"/>
            <p:cNvGrpSpPr/>
            <p:nvPr/>
          </p:nvGrpSpPr>
          <p:grpSpPr>
            <a:xfrm>
              <a:off x="4354457" y="3323444"/>
              <a:ext cx="981808" cy="230832"/>
              <a:chOff x="5179841" y="2097779"/>
              <a:chExt cx="920150" cy="216403"/>
            </a:xfrm>
          </p:grpSpPr>
          <p:sp>
            <p:nvSpPr>
              <p:cNvPr id="102" name="chk-desciptionContent"/>
              <p:cNvSpPr txBox="1">
                <a:spLocks/>
              </p:cNvSpPr>
              <p:nvPr/>
            </p:nvSpPr>
            <p:spPr>
              <a:xfrm>
                <a:off x="5179841" y="2097779"/>
                <a:ext cx="92015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Description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CheckBox"/>
              <p:cNvSpPr>
                <a:spLocks/>
              </p:cNvSpPr>
              <p:nvPr/>
            </p:nvSpPr>
            <p:spPr>
              <a:xfrm>
                <a:off x="5179841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1" name="Check" descr="C:\Users\t-dantay\Documents\WPIcons\appbar.check.rest.png" hidden="1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TabGroup"/>
          <p:cNvGrpSpPr/>
          <p:nvPr>
            <p:custDataLst>
              <p:custData r:id="rId4"/>
            </p:custDataLst>
          </p:nvPr>
        </p:nvGrpSpPr>
        <p:grpSpPr>
          <a:xfrm>
            <a:off x="9776942" y="1195241"/>
            <a:ext cx="1763451" cy="1106066"/>
            <a:chOff x="3138993" y="2600324"/>
            <a:chExt cx="3513043" cy="201739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38993" y="3049907"/>
              <a:ext cx="3513043" cy="156781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Tab3"/>
            <p:cNvSpPr txBox="1">
              <a:spLocks/>
            </p:cNvSpPr>
            <p:nvPr/>
          </p:nvSpPr>
          <p:spPr>
            <a:xfrm>
              <a:off x="5043984" y="2666313"/>
              <a:ext cx="1608052" cy="38359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Video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3250057" y="2600324"/>
              <a:ext cx="1793926" cy="449587"/>
              <a:chOff x="3509396" y="2698418"/>
              <a:chExt cx="1161136" cy="383597"/>
            </a:xfrm>
          </p:grpSpPr>
          <p:sp>
            <p:nvSpPr>
              <p:cNvPr id="118" name="ActiveTab"/>
              <p:cNvSpPr txBox="1">
                <a:spLocks/>
              </p:cNvSpPr>
              <p:nvPr/>
            </p:nvSpPr>
            <p:spPr>
              <a:xfrm>
                <a:off x="3509396" y="2698418"/>
                <a:ext cx="1161136" cy="38359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Image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TabLine"/>
              <p:cNvSpPr>
                <a:spLocks/>
              </p:cNvSpPr>
              <p:nvPr/>
            </p:nvSpPr>
            <p:spPr>
              <a:xfrm>
                <a:off x="3521836" y="3082015"/>
                <a:ext cx="1136254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76" y="3934868"/>
            <a:ext cx="166161" cy="190876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53" y="4397428"/>
            <a:ext cx="166161" cy="190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5995" y="1198254"/>
            <a:ext cx="4851051" cy="1103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1000" dirty="0">
                <a:solidFill>
                  <a:schemeClr val="bg2">
                    <a:lumMod val="25000"/>
                  </a:schemeClr>
                </a:solidFill>
              </a:rPr>
              <a:t>Question True or False 1</a:t>
            </a:r>
            <a:endParaRPr lang="en-IN" sz="1000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987" y="2053868"/>
            <a:ext cx="166161" cy="19087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18" y="4834522"/>
            <a:ext cx="190876" cy="1908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987" y="1483894"/>
            <a:ext cx="632572" cy="42193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54" y="2030718"/>
            <a:ext cx="225604" cy="2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8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5114" y="2156861"/>
            <a:ext cx="3970116" cy="439838"/>
            <a:chOff x="405114" y="1331088"/>
            <a:chExt cx="3970116" cy="439838"/>
          </a:xfrm>
        </p:grpSpPr>
        <p:sp>
          <p:nvSpPr>
            <p:cNvPr id="3" name="Rectangle 2"/>
            <p:cNvSpPr/>
            <p:nvPr/>
          </p:nvSpPr>
          <p:spPr>
            <a:xfrm>
              <a:off x="405114" y="1331088"/>
              <a:ext cx="3970116" cy="439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200" dirty="0" smtClean="0">
                  <a:solidFill>
                    <a:schemeClr val="bg2">
                      <a:lumMod val="25000"/>
                    </a:schemeClr>
                  </a:solidFill>
                </a:rPr>
                <a:t>   Question True or False 1</a:t>
              </a:r>
              <a:endParaRPr lang="en-IN" dirty="0"/>
            </a:p>
          </p:txBody>
        </p:sp>
        <p:pic>
          <p:nvPicPr>
            <p:cNvPr id="4" name="Picture 3"/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5761" y="1365813"/>
              <a:ext cx="128546" cy="334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4975995" y="3853574"/>
            <a:ext cx="6197697" cy="1427967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5054545" y="4081807"/>
            <a:ext cx="6040594" cy="348367"/>
            <a:chOff x="5438982" y="4861879"/>
            <a:chExt cx="6040594" cy="348367"/>
          </a:xfrm>
        </p:grpSpPr>
        <p:grpSp>
          <p:nvGrpSpPr>
            <p:cNvPr id="11" name="Group 10"/>
            <p:cNvGrpSpPr/>
            <p:nvPr/>
          </p:nvGrpSpPr>
          <p:grpSpPr>
            <a:xfrm>
              <a:off x="5438982" y="4861879"/>
              <a:ext cx="6040594" cy="348367"/>
              <a:chOff x="5438982" y="4861879"/>
              <a:chExt cx="6040594" cy="348367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438982" y="4861879"/>
                <a:ext cx="6040594" cy="348367"/>
                <a:chOff x="-2434834" y="1922384"/>
                <a:chExt cx="6939083" cy="348367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-2434834" y="1922384"/>
                  <a:ext cx="6939083" cy="348367"/>
                </a:xfrm>
                <a:prstGeom prst="rec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921" t="7469" r="25810" b="57775"/>
                <a:stretch/>
              </p:blipFill>
              <p:spPr>
                <a:xfrm>
                  <a:off x="-2306240" y="1948596"/>
                  <a:ext cx="123064" cy="311760"/>
                </a:xfrm>
                <a:prstGeom prst="rect">
                  <a:avLst/>
                </a:prstGeom>
              </p:spPr>
            </p:pic>
          </p:grpSp>
          <p:grpSp>
            <p:nvGrpSpPr>
              <p:cNvPr id="14" name="CheckBoxUnchecked"/>
              <p:cNvGrpSpPr/>
              <p:nvPr>
                <p:custDataLst>
                  <p:custData r:id="rId6"/>
                </p:custDataLst>
              </p:nvPr>
            </p:nvGrpSpPr>
            <p:grpSpPr>
              <a:xfrm>
                <a:off x="5784972" y="4870891"/>
                <a:ext cx="1166974" cy="307371"/>
                <a:chOff x="5179845" y="2087449"/>
                <a:chExt cx="1142863" cy="216403"/>
              </a:xfrm>
            </p:grpSpPr>
            <p:sp>
              <p:nvSpPr>
                <p:cNvPr id="16" name="Content"/>
                <p:cNvSpPr txBox="1">
                  <a:spLocks/>
                </p:cNvSpPr>
                <p:nvPr/>
              </p:nvSpPr>
              <p:spPr>
                <a:xfrm>
                  <a:off x="5179850" y="2087449"/>
                  <a:ext cx="1142858" cy="216403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Correct answer</a:t>
                  </a:r>
                </a:p>
              </p:txBody>
            </p:sp>
            <p:sp>
              <p:nvSpPr>
                <p:cNvPr id="17" name="CheckBox"/>
                <p:cNvSpPr>
                  <a:spLocks/>
                </p:cNvSpPr>
                <p:nvPr/>
              </p:nvSpPr>
              <p:spPr>
                <a:xfrm>
                  <a:off x="5179845" y="2158991"/>
                  <a:ext cx="104509" cy="733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199522" y="4877047"/>
                <a:ext cx="81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smtClean="0"/>
                  <a:t>True</a:t>
                </a:r>
                <a:endParaRPr lang="en-IN" sz="1200" dirty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7014576" y="4923328"/>
              <a:ext cx="0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0070101" y="6297169"/>
            <a:ext cx="1541787" cy="3327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Save Changes</a:t>
            </a:r>
            <a:endParaRPr lang="en-IN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5054545" y="4538602"/>
            <a:ext cx="6040594" cy="348367"/>
            <a:chOff x="5438982" y="4861879"/>
            <a:chExt cx="6040594" cy="348367"/>
          </a:xfrm>
        </p:grpSpPr>
        <p:grpSp>
          <p:nvGrpSpPr>
            <p:cNvPr id="24" name="Group 23"/>
            <p:cNvGrpSpPr/>
            <p:nvPr/>
          </p:nvGrpSpPr>
          <p:grpSpPr>
            <a:xfrm>
              <a:off x="5438982" y="4861879"/>
              <a:ext cx="6040594" cy="348367"/>
              <a:chOff x="5438982" y="4861879"/>
              <a:chExt cx="6040594" cy="34836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438982" y="4861879"/>
                <a:ext cx="6040594" cy="348367"/>
                <a:chOff x="-2434834" y="1922384"/>
                <a:chExt cx="6939083" cy="348367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-2434834" y="1922384"/>
                  <a:ext cx="6939083" cy="348367"/>
                </a:xfrm>
                <a:prstGeom prst="rec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921" t="7469" r="25810" b="57775"/>
                <a:stretch/>
              </p:blipFill>
              <p:spPr>
                <a:xfrm>
                  <a:off x="-2306240" y="1948596"/>
                  <a:ext cx="123064" cy="31176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CheckBoxUnchecked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5784972" y="4870891"/>
                <a:ext cx="1166974" cy="307371"/>
                <a:chOff x="5179845" y="2087449"/>
                <a:chExt cx="1142863" cy="216403"/>
              </a:xfrm>
            </p:grpSpPr>
            <p:sp>
              <p:nvSpPr>
                <p:cNvPr id="29" name="Content"/>
                <p:cNvSpPr txBox="1">
                  <a:spLocks/>
                </p:cNvSpPr>
                <p:nvPr/>
              </p:nvSpPr>
              <p:spPr>
                <a:xfrm>
                  <a:off x="5179850" y="2087449"/>
                  <a:ext cx="1142858" cy="216403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Correct answer</a:t>
                  </a:r>
                </a:p>
              </p:txBody>
            </p:sp>
            <p:sp>
              <p:nvSpPr>
                <p:cNvPr id="30" name="CheckBox"/>
                <p:cNvSpPr>
                  <a:spLocks/>
                </p:cNvSpPr>
                <p:nvPr/>
              </p:nvSpPr>
              <p:spPr>
                <a:xfrm>
                  <a:off x="5179845" y="2158991"/>
                  <a:ext cx="104509" cy="733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7199522" y="4877047"/>
                <a:ext cx="81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smtClean="0"/>
                  <a:t>False</a:t>
                </a:r>
                <a:endParaRPr lang="en-IN" sz="1200" dirty="0"/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7014576" y="4923328"/>
              <a:ext cx="0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5379877" y="4182698"/>
            <a:ext cx="136964" cy="13696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5393196" y="4644303"/>
            <a:ext cx="136964" cy="13696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>
            <a:off x="405114" y="1644238"/>
            <a:ext cx="3970116" cy="439838"/>
            <a:chOff x="405114" y="1331088"/>
            <a:chExt cx="3970116" cy="439838"/>
          </a:xfrm>
        </p:grpSpPr>
        <p:sp>
          <p:nvSpPr>
            <p:cNvPr id="36" name="Rectangle 35"/>
            <p:cNvSpPr/>
            <p:nvPr/>
          </p:nvSpPr>
          <p:spPr>
            <a:xfrm>
              <a:off x="405114" y="1331088"/>
              <a:ext cx="3970116" cy="4398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200" dirty="0" smtClean="0">
                  <a:solidFill>
                    <a:schemeClr val="bg2">
                      <a:lumMod val="25000"/>
                    </a:schemeClr>
                  </a:solidFill>
                </a:rPr>
                <a:t>   Question 1</a:t>
              </a:r>
              <a:endParaRPr lang="en-IN" dirty="0"/>
            </a:p>
          </p:txBody>
        </p:sp>
        <p:pic>
          <p:nvPicPr>
            <p:cNvPr id="37" name="Picture 36"/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5761" y="1365813"/>
              <a:ext cx="128546" cy="334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Rectangular Callout 37"/>
          <p:cNvSpPr/>
          <p:nvPr/>
        </p:nvSpPr>
        <p:spPr>
          <a:xfrm>
            <a:off x="5984024" y="210269"/>
            <a:ext cx="703074" cy="522988"/>
          </a:xfrm>
          <a:prstGeom prst="wedgeRectCallout">
            <a:avLst>
              <a:gd name="adj1" fmla="val -330276"/>
              <a:gd name="adj2" fmla="val 7359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17" y="2281342"/>
            <a:ext cx="190876" cy="1908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10054" y="3563782"/>
            <a:ext cx="1532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Choices:</a:t>
            </a:r>
            <a:endParaRPr lang="en-IN" sz="1200" dirty="0"/>
          </a:p>
        </p:txBody>
      </p:sp>
      <p:grpSp>
        <p:nvGrpSpPr>
          <p:cNvPr id="42" name="CheckBoxChecked"/>
          <p:cNvGrpSpPr/>
          <p:nvPr>
            <p:custDataLst>
              <p:custData r:id="rId1"/>
            </p:custDataLst>
          </p:nvPr>
        </p:nvGrpSpPr>
        <p:grpSpPr>
          <a:xfrm>
            <a:off x="4959463" y="5608978"/>
            <a:ext cx="3052249" cy="230832"/>
            <a:chOff x="4317072" y="3312427"/>
            <a:chExt cx="3052249" cy="230832"/>
          </a:xfrm>
        </p:grpSpPr>
        <p:grpSp>
          <p:nvGrpSpPr>
            <p:cNvPr id="43" name="Group 42"/>
            <p:cNvGrpSpPr/>
            <p:nvPr/>
          </p:nvGrpSpPr>
          <p:grpSpPr>
            <a:xfrm>
              <a:off x="4354457" y="3312427"/>
              <a:ext cx="3014864" cy="230832"/>
              <a:chOff x="5179853" y="2087451"/>
              <a:chExt cx="2825533" cy="216403"/>
            </a:xfrm>
          </p:grpSpPr>
          <p:sp>
            <p:nvSpPr>
              <p:cNvPr id="45" name="Content"/>
              <p:cNvSpPr txBox="1">
                <a:spLocks/>
              </p:cNvSpPr>
              <p:nvPr/>
            </p:nvSpPr>
            <p:spPr>
              <a:xfrm>
                <a:off x="5179853" y="2087451"/>
                <a:ext cx="282553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Required (</a:t>
                </a:r>
                <a:r>
                  <a:rPr lang="en-US" sz="1200" i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user must attend this question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)</a:t>
                </a:r>
              </a:p>
            </p:txBody>
          </p:sp>
          <p:sp>
            <p:nvSpPr>
              <p:cNvPr id="46" name="CheckBox"/>
              <p:cNvSpPr>
                <a:spLocks/>
              </p:cNvSpPr>
              <p:nvPr/>
            </p:nvSpPr>
            <p:spPr>
              <a:xfrm>
                <a:off x="5179853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CheckBoxChecked"/>
          <p:cNvGrpSpPr/>
          <p:nvPr>
            <p:custDataLst>
              <p:custData r:id="rId2"/>
            </p:custDataLst>
          </p:nvPr>
        </p:nvGrpSpPr>
        <p:grpSpPr>
          <a:xfrm>
            <a:off x="4959448" y="5884550"/>
            <a:ext cx="1510544" cy="230832"/>
            <a:chOff x="4317072" y="3312427"/>
            <a:chExt cx="1510544" cy="230832"/>
          </a:xfrm>
        </p:grpSpPr>
        <p:grpSp>
          <p:nvGrpSpPr>
            <p:cNvPr id="48" name="Group 47"/>
            <p:cNvGrpSpPr/>
            <p:nvPr/>
          </p:nvGrpSpPr>
          <p:grpSpPr>
            <a:xfrm>
              <a:off x="4354457" y="3312427"/>
              <a:ext cx="1473159" cy="230832"/>
              <a:chOff x="5179846" y="2087451"/>
              <a:chExt cx="1380644" cy="216403"/>
            </a:xfrm>
          </p:grpSpPr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5179846" y="2087451"/>
                <a:ext cx="138064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Randomize answer</a:t>
                </a:r>
              </a:p>
            </p:txBody>
          </p:sp>
          <p:sp>
            <p:nvSpPr>
              <p:cNvPr id="51" name="CheckBox"/>
              <p:cNvSpPr>
                <a:spLocks/>
              </p:cNvSpPr>
              <p:nvPr/>
            </p:nvSpPr>
            <p:spPr>
              <a:xfrm>
                <a:off x="5179846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TextBox 74"/>
          <p:cNvSpPr txBox="1"/>
          <p:nvPr/>
        </p:nvSpPr>
        <p:spPr>
          <a:xfrm>
            <a:off x="4810054" y="953485"/>
            <a:ext cx="1532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Question:</a:t>
            </a:r>
            <a:endParaRPr lang="en-IN" sz="12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4" r="81423" b="84110"/>
          <a:stretch/>
        </p:blipFill>
        <p:spPr>
          <a:xfrm>
            <a:off x="9761714" y="930813"/>
            <a:ext cx="759674" cy="233502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975995" y="1198254"/>
            <a:ext cx="5572181" cy="885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1000" dirty="0">
                <a:solidFill>
                  <a:schemeClr val="bg2">
                    <a:lumMod val="25000"/>
                  </a:schemeClr>
                </a:solidFill>
              </a:rPr>
              <a:t>Question True or False 1</a:t>
            </a:r>
            <a:endParaRPr lang="en-IN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548176" y="1199813"/>
            <a:ext cx="992217" cy="8858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IN" sz="10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23" y="1833444"/>
            <a:ext cx="221304" cy="22130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62" y="1871353"/>
            <a:ext cx="175266" cy="175266"/>
          </a:xfrm>
          <a:prstGeom prst="rect">
            <a:avLst/>
          </a:prstGeom>
        </p:spPr>
      </p:pic>
      <p:sp>
        <p:nvSpPr>
          <p:cNvPr id="81" name="Rectangular Callout 80"/>
          <p:cNvSpPr/>
          <p:nvPr/>
        </p:nvSpPr>
        <p:spPr>
          <a:xfrm>
            <a:off x="7879669" y="871161"/>
            <a:ext cx="703074" cy="522988"/>
          </a:xfrm>
          <a:prstGeom prst="wedgeRectCallout">
            <a:avLst>
              <a:gd name="adj1" fmla="val -330276"/>
              <a:gd name="adj2" fmla="val 7359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4922020" y="2761354"/>
            <a:ext cx="6618373" cy="440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14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4" r="81423" b="84110"/>
          <a:stretch/>
        </p:blipFill>
        <p:spPr>
          <a:xfrm>
            <a:off x="10756957" y="2498077"/>
            <a:ext cx="759674" cy="233502"/>
          </a:xfrm>
          <a:prstGeom prst="rect">
            <a:avLst/>
          </a:prstGeom>
        </p:spPr>
      </p:pic>
      <p:grpSp>
        <p:nvGrpSpPr>
          <p:cNvPr id="84" name="chkdescription"/>
          <p:cNvGrpSpPr/>
          <p:nvPr>
            <p:custDataLst>
              <p:custData r:id="rId3"/>
            </p:custDataLst>
          </p:nvPr>
        </p:nvGrpSpPr>
        <p:grpSpPr>
          <a:xfrm>
            <a:off x="4891294" y="2519262"/>
            <a:ext cx="1019193" cy="230832"/>
            <a:chOff x="4317072" y="3323444"/>
            <a:chExt cx="1019193" cy="230832"/>
          </a:xfrm>
        </p:grpSpPr>
        <p:grpSp>
          <p:nvGrpSpPr>
            <p:cNvPr id="85" name="Group 84"/>
            <p:cNvGrpSpPr/>
            <p:nvPr/>
          </p:nvGrpSpPr>
          <p:grpSpPr>
            <a:xfrm>
              <a:off x="4354457" y="3323444"/>
              <a:ext cx="981808" cy="230832"/>
              <a:chOff x="5179841" y="2097779"/>
              <a:chExt cx="920150" cy="216403"/>
            </a:xfrm>
          </p:grpSpPr>
          <p:sp>
            <p:nvSpPr>
              <p:cNvPr id="87" name="chk-desciptionContent"/>
              <p:cNvSpPr txBox="1">
                <a:spLocks/>
              </p:cNvSpPr>
              <p:nvPr/>
            </p:nvSpPr>
            <p:spPr>
              <a:xfrm>
                <a:off x="5179841" y="2097779"/>
                <a:ext cx="92015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Description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8" name="CheckBox"/>
              <p:cNvSpPr>
                <a:spLocks/>
              </p:cNvSpPr>
              <p:nvPr/>
            </p:nvSpPr>
            <p:spPr>
              <a:xfrm>
                <a:off x="5179841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6" name="Check" descr="C:\Users\t-dantay\Documents\WPIcons\appbar.check.rest.png" hidden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57" y="1331108"/>
            <a:ext cx="632572" cy="421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41" y="1250707"/>
            <a:ext cx="180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</p:childTnLst>
        </p:cTn>
      </p:par>
    </p:tnLst>
    <p:bldLst>
      <p:bldP spid="38" grpId="0" animBg="1"/>
      <p:bldP spid="8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5114" y="2156861"/>
            <a:ext cx="3970116" cy="439838"/>
            <a:chOff x="405114" y="1331088"/>
            <a:chExt cx="3970116" cy="439838"/>
          </a:xfrm>
        </p:grpSpPr>
        <p:sp>
          <p:nvSpPr>
            <p:cNvPr id="3" name="Rectangle 2"/>
            <p:cNvSpPr/>
            <p:nvPr/>
          </p:nvSpPr>
          <p:spPr>
            <a:xfrm>
              <a:off x="405114" y="1331088"/>
              <a:ext cx="3970116" cy="4398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200" dirty="0" smtClean="0">
                  <a:solidFill>
                    <a:schemeClr val="bg2">
                      <a:lumMod val="25000"/>
                    </a:schemeClr>
                  </a:solidFill>
                </a:rPr>
                <a:t>   Question True or False 1</a:t>
              </a:r>
              <a:endParaRPr lang="en-IN" dirty="0"/>
            </a:p>
          </p:txBody>
        </p:sp>
        <p:pic>
          <p:nvPicPr>
            <p:cNvPr id="4" name="Picture 3"/>
            <p:cNvPicPr>
              <a:picLocks noChangeAspect="1" noChangeArrowheads="1"/>
            </p:cNvPicPr>
            <p:nvPr>
              <p:custDataLst>
                <p:custData r:id="rId5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5761" y="1365813"/>
              <a:ext cx="128546" cy="334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ectangle 21"/>
          <p:cNvSpPr/>
          <p:nvPr/>
        </p:nvSpPr>
        <p:spPr>
          <a:xfrm>
            <a:off x="10070101" y="6171909"/>
            <a:ext cx="1541787" cy="3327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Save Changes</a:t>
            </a:r>
            <a:endParaRPr lang="en-IN" sz="16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05114" y="1644238"/>
            <a:ext cx="3970116" cy="439838"/>
            <a:chOff x="405114" y="1331088"/>
            <a:chExt cx="3970116" cy="439838"/>
          </a:xfrm>
        </p:grpSpPr>
        <p:sp>
          <p:nvSpPr>
            <p:cNvPr id="36" name="Rectangle 35"/>
            <p:cNvSpPr/>
            <p:nvPr/>
          </p:nvSpPr>
          <p:spPr>
            <a:xfrm>
              <a:off x="405114" y="1331088"/>
              <a:ext cx="3970116" cy="4398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200" dirty="0" smtClean="0">
                  <a:solidFill>
                    <a:schemeClr val="bg2">
                      <a:lumMod val="25000"/>
                    </a:schemeClr>
                  </a:solidFill>
                </a:rPr>
                <a:t>   Question 1</a:t>
              </a:r>
              <a:endParaRPr lang="en-IN" dirty="0"/>
            </a:p>
          </p:txBody>
        </p:sp>
        <p:pic>
          <p:nvPicPr>
            <p:cNvPr id="37" name="Picture 36"/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5761" y="1365813"/>
              <a:ext cx="128546" cy="334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405114" y="2668914"/>
            <a:ext cx="3970116" cy="439838"/>
            <a:chOff x="405114" y="1331088"/>
            <a:chExt cx="3970116" cy="439838"/>
          </a:xfrm>
        </p:grpSpPr>
        <p:sp>
          <p:nvSpPr>
            <p:cNvPr id="40" name="Rectangle 39"/>
            <p:cNvSpPr/>
            <p:nvPr/>
          </p:nvSpPr>
          <p:spPr>
            <a:xfrm>
              <a:off x="405114" y="1331088"/>
              <a:ext cx="3970116" cy="439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200" dirty="0" smtClean="0">
                  <a:solidFill>
                    <a:schemeClr val="bg2">
                      <a:lumMod val="25000"/>
                    </a:schemeClr>
                  </a:solidFill>
                </a:rPr>
                <a:t>   Question Free Text</a:t>
              </a:r>
              <a:endParaRPr lang="en-IN" dirty="0"/>
            </a:p>
          </p:txBody>
        </p:sp>
        <p:pic>
          <p:nvPicPr>
            <p:cNvPr id="41" name="Picture 40"/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5761" y="1365813"/>
              <a:ext cx="128546" cy="334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/>
          <p:cNvSpPr txBox="1"/>
          <p:nvPr/>
        </p:nvSpPr>
        <p:spPr>
          <a:xfrm>
            <a:off x="4810054" y="3511873"/>
            <a:ext cx="191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Maximum no of chars:</a:t>
            </a:r>
            <a:endParaRPr lang="en-IN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63627" y="3836307"/>
            <a:ext cx="1965133" cy="294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17" y="2775310"/>
            <a:ext cx="190876" cy="190876"/>
          </a:xfrm>
          <a:prstGeom prst="rect">
            <a:avLst/>
          </a:prstGeom>
        </p:spPr>
      </p:pic>
      <p:grpSp>
        <p:nvGrpSpPr>
          <p:cNvPr id="45" name="CheckBoxChecked"/>
          <p:cNvGrpSpPr/>
          <p:nvPr>
            <p:custDataLst>
              <p:custData r:id="rId1"/>
            </p:custDataLst>
          </p:nvPr>
        </p:nvGrpSpPr>
        <p:grpSpPr>
          <a:xfrm>
            <a:off x="4959463" y="4882470"/>
            <a:ext cx="3052249" cy="230832"/>
            <a:chOff x="4317072" y="3312427"/>
            <a:chExt cx="3052249" cy="230832"/>
          </a:xfrm>
        </p:grpSpPr>
        <p:grpSp>
          <p:nvGrpSpPr>
            <p:cNvPr id="46" name="Group 45"/>
            <p:cNvGrpSpPr/>
            <p:nvPr/>
          </p:nvGrpSpPr>
          <p:grpSpPr>
            <a:xfrm>
              <a:off x="4354457" y="3312427"/>
              <a:ext cx="3014864" cy="230832"/>
              <a:chOff x="5179853" y="2087451"/>
              <a:chExt cx="2825533" cy="216403"/>
            </a:xfrm>
          </p:grpSpPr>
          <p:sp>
            <p:nvSpPr>
              <p:cNvPr id="48" name="Content"/>
              <p:cNvSpPr txBox="1">
                <a:spLocks/>
              </p:cNvSpPr>
              <p:nvPr/>
            </p:nvSpPr>
            <p:spPr>
              <a:xfrm>
                <a:off x="5179853" y="2087451"/>
                <a:ext cx="282553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Required (</a:t>
                </a:r>
                <a:r>
                  <a:rPr lang="en-US" sz="1200" i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user must attend this question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)</a:t>
                </a:r>
              </a:p>
            </p:txBody>
          </p:sp>
          <p:sp>
            <p:nvSpPr>
              <p:cNvPr id="49" name="CheckBox"/>
              <p:cNvSpPr>
                <a:spLocks/>
              </p:cNvSpPr>
              <p:nvPr/>
            </p:nvSpPr>
            <p:spPr>
              <a:xfrm>
                <a:off x="5179853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4810054" y="953485"/>
            <a:ext cx="1532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Question:</a:t>
            </a:r>
            <a:endParaRPr lang="en-IN" sz="12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4" r="81423" b="84110"/>
          <a:stretch/>
        </p:blipFill>
        <p:spPr>
          <a:xfrm>
            <a:off x="9761714" y="930813"/>
            <a:ext cx="759674" cy="23350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922020" y="2761354"/>
            <a:ext cx="6618373" cy="440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14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4" r="81423" b="84110"/>
          <a:stretch/>
        </p:blipFill>
        <p:spPr>
          <a:xfrm>
            <a:off x="10756957" y="2498077"/>
            <a:ext cx="759674" cy="233502"/>
          </a:xfrm>
          <a:prstGeom prst="rect">
            <a:avLst/>
          </a:prstGeom>
        </p:spPr>
      </p:pic>
      <p:grpSp>
        <p:nvGrpSpPr>
          <p:cNvPr id="54" name="chkdescription"/>
          <p:cNvGrpSpPr/>
          <p:nvPr>
            <p:custDataLst>
              <p:custData r:id="rId2"/>
            </p:custDataLst>
          </p:nvPr>
        </p:nvGrpSpPr>
        <p:grpSpPr>
          <a:xfrm>
            <a:off x="4891294" y="2519262"/>
            <a:ext cx="1019193" cy="230832"/>
            <a:chOff x="4317072" y="3323444"/>
            <a:chExt cx="1019193" cy="230832"/>
          </a:xfrm>
        </p:grpSpPr>
        <p:grpSp>
          <p:nvGrpSpPr>
            <p:cNvPr id="79" name="Group 78"/>
            <p:cNvGrpSpPr/>
            <p:nvPr/>
          </p:nvGrpSpPr>
          <p:grpSpPr>
            <a:xfrm>
              <a:off x="4354457" y="3323444"/>
              <a:ext cx="981808" cy="230832"/>
              <a:chOff x="5179841" y="2097779"/>
              <a:chExt cx="920150" cy="216403"/>
            </a:xfrm>
          </p:grpSpPr>
          <p:sp>
            <p:nvSpPr>
              <p:cNvPr id="81" name="chk-desciptionContent"/>
              <p:cNvSpPr txBox="1">
                <a:spLocks/>
              </p:cNvSpPr>
              <p:nvPr/>
            </p:nvSpPr>
            <p:spPr>
              <a:xfrm>
                <a:off x="5179841" y="2097779"/>
                <a:ext cx="92015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Description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2" name="CheckBox"/>
              <p:cNvSpPr>
                <a:spLocks/>
              </p:cNvSpPr>
              <p:nvPr/>
            </p:nvSpPr>
            <p:spPr>
              <a:xfrm>
                <a:off x="5179841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0" name="Check" descr="C:\Users\t-dantay\Documents\WPIcons\appbar.check.rest.png" hidden="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TextBox 82"/>
          <p:cNvSpPr txBox="1"/>
          <p:nvPr/>
        </p:nvSpPr>
        <p:spPr>
          <a:xfrm>
            <a:off x="4975995" y="1198254"/>
            <a:ext cx="5572181" cy="885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1000" dirty="0">
                <a:solidFill>
                  <a:schemeClr val="bg2">
                    <a:lumMod val="25000"/>
                  </a:schemeClr>
                </a:solidFill>
              </a:rPr>
              <a:t>Question True or False 1</a:t>
            </a:r>
            <a:endParaRPr lang="en-IN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0548176" y="1199813"/>
            <a:ext cx="992217" cy="8858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IN" sz="1000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23" y="1833444"/>
            <a:ext cx="221304" cy="22130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62" y="1871353"/>
            <a:ext cx="175266" cy="175266"/>
          </a:xfrm>
          <a:prstGeom prst="rect">
            <a:avLst/>
          </a:prstGeom>
        </p:spPr>
      </p:pic>
      <p:sp>
        <p:nvSpPr>
          <p:cNvPr id="87" name="Rectangular Callout 86"/>
          <p:cNvSpPr/>
          <p:nvPr/>
        </p:nvSpPr>
        <p:spPr>
          <a:xfrm>
            <a:off x="7879669" y="871161"/>
            <a:ext cx="703074" cy="522988"/>
          </a:xfrm>
          <a:prstGeom prst="wedgeRectCallout">
            <a:avLst>
              <a:gd name="adj1" fmla="val -330276"/>
              <a:gd name="adj2" fmla="val 7359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sp>
        <p:nvSpPr>
          <p:cNvPr id="88" name="Rectangular Callout 87"/>
          <p:cNvSpPr/>
          <p:nvPr/>
        </p:nvSpPr>
        <p:spPr>
          <a:xfrm>
            <a:off x="6824028" y="2053599"/>
            <a:ext cx="703074" cy="522988"/>
          </a:xfrm>
          <a:prstGeom prst="wedgeRectCallout">
            <a:avLst>
              <a:gd name="adj1" fmla="val -330276"/>
              <a:gd name="adj2" fmla="val 7359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4977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52" grpId="0" animBg="1"/>
      <p:bldP spid="87" grpId="0" animBg="1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5114" y="1656764"/>
            <a:ext cx="3970116" cy="439838"/>
            <a:chOff x="405114" y="1331088"/>
            <a:chExt cx="3970116" cy="439838"/>
          </a:xfrm>
        </p:grpSpPr>
        <p:sp>
          <p:nvSpPr>
            <p:cNvPr id="2" name="Rectangle 1"/>
            <p:cNvSpPr/>
            <p:nvPr/>
          </p:nvSpPr>
          <p:spPr>
            <a:xfrm>
              <a:off x="405114" y="1331088"/>
              <a:ext cx="3970116" cy="439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200" dirty="0" smtClean="0">
                  <a:solidFill>
                    <a:schemeClr val="bg2">
                      <a:lumMod val="25000"/>
                    </a:schemeClr>
                  </a:solidFill>
                </a:rPr>
                <a:t>   Question 1</a:t>
              </a:r>
              <a:endParaRPr lang="en-IN" dirty="0"/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5761" y="1365813"/>
              <a:ext cx="128546" cy="334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addd choice"/>
          <p:cNvSpPr/>
          <p:nvPr/>
        </p:nvSpPr>
        <p:spPr>
          <a:xfrm>
            <a:off x="10070101" y="3586208"/>
            <a:ext cx="1103590" cy="2855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+ </a:t>
            </a:r>
            <a:r>
              <a:rPr lang="en-IN" sz="1200" dirty="0" smtClean="0"/>
              <a:t>Add choice</a:t>
            </a:r>
            <a:endParaRPr lang="en-IN" sz="1200" dirty="0"/>
          </a:p>
        </p:txBody>
      </p:sp>
      <p:sp>
        <p:nvSpPr>
          <p:cNvPr id="9" name="Rectangle 8"/>
          <p:cNvSpPr/>
          <p:nvPr/>
        </p:nvSpPr>
        <p:spPr>
          <a:xfrm>
            <a:off x="4975995" y="3904896"/>
            <a:ext cx="6197697" cy="1427967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/>
          <p:cNvGrpSpPr/>
          <p:nvPr/>
        </p:nvGrpSpPr>
        <p:grpSpPr>
          <a:xfrm>
            <a:off x="5054545" y="4006129"/>
            <a:ext cx="6040594" cy="348367"/>
            <a:chOff x="5438982" y="4861879"/>
            <a:chExt cx="6040594" cy="348367"/>
          </a:xfrm>
        </p:grpSpPr>
        <p:grpSp>
          <p:nvGrpSpPr>
            <p:cNvPr id="35" name="Group 34"/>
            <p:cNvGrpSpPr/>
            <p:nvPr/>
          </p:nvGrpSpPr>
          <p:grpSpPr>
            <a:xfrm>
              <a:off x="5438982" y="4861879"/>
              <a:ext cx="6040594" cy="348367"/>
              <a:chOff x="5438982" y="4861879"/>
              <a:chExt cx="6040594" cy="34836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5438982" y="4861879"/>
                <a:ext cx="6040594" cy="348367"/>
                <a:chOff x="-2434834" y="3028426"/>
                <a:chExt cx="6939083" cy="348367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-2434834" y="3028426"/>
                  <a:ext cx="6939083" cy="348367"/>
                  <a:chOff x="-2434834" y="1922384"/>
                  <a:chExt cx="6939083" cy="348367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-2434834" y="1922384"/>
                    <a:ext cx="6939083" cy="34836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921" t="7469" r="25810" b="57775"/>
                  <a:stretch/>
                </p:blipFill>
                <p:spPr>
                  <a:xfrm>
                    <a:off x="-2306240" y="1948596"/>
                    <a:ext cx="123064" cy="3117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622" y="3076399"/>
                  <a:ext cx="190876" cy="190876"/>
                </a:xfrm>
                <a:prstGeom prst="rect">
                  <a:avLst/>
                </a:prstGeom>
              </p:spPr>
            </p:pic>
          </p:grpSp>
          <p:grpSp>
            <p:nvGrpSpPr>
              <p:cNvPr id="38" name="CheckBoxUnchecked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5784972" y="4870891"/>
                <a:ext cx="1166974" cy="307371"/>
                <a:chOff x="5179845" y="2087449"/>
                <a:chExt cx="1142863" cy="216403"/>
              </a:xfrm>
            </p:grpSpPr>
            <p:sp>
              <p:nvSpPr>
                <p:cNvPr id="40" name="Content"/>
                <p:cNvSpPr txBox="1">
                  <a:spLocks/>
                </p:cNvSpPr>
                <p:nvPr/>
              </p:nvSpPr>
              <p:spPr>
                <a:xfrm>
                  <a:off x="5179850" y="2087449"/>
                  <a:ext cx="1142858" cy="216403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Correct answer</a:t>
                  </a:r>
                </a:p>
              </p:txBody>
            </p:sp>
            <p:sp>
              <p:nvSpPr>
                <p:cNvPr id="41" name="CheckBox"/>
                <p:cNvSpPr>
                  <a:spLocks/>
                </p:cNvSpPr>
                <p:nvPr/>
              </p:nvSpPr>
              <p:spPr>
                <a:xfrm>
                  <a:off x="5179845" y="2158991"/>
                  <a:ext cx="104509" cy="733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7199521" y="4877047"/>
                <a:ext cx="1771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smtClean="0"/>
                  <a:t>Choice 1</a:t>
                </a:r>
                <a:endParaRPr lang="en-IN" sz="1200" dirty="0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7014576" y="4923328"/>
              <a:ext cx="0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10070101" y="6171909"/>
            <a:ext cx="1541787" cy="3327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Save Changes</a:t>
            </a:r>
            <a:endParaRPr lang="en-IN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5054545" y="4412371"/>
            <a:ext cx="6040594" cy="348367"/>
            <a:chOff x="5438982" y="4861879"/>
            <a:chExt cx="6040594" cy="348367"/>
          </a:xfrm>
        </p:grpSpPr>
        <p:grpSp>
          <p:nvGrpSpPr>
            <p:cNvPr id="49" name="Group 48"/>
            <p:cNvGrpSpPr/>
            <p:nvPr/>
          </p:nvGrpSpPr>
          <p:grpSpPr>
            <a:xfrm>
              <a:off x="5438982" y="4861879"/>
              <a:ext cx="6040594" cy="348367"/>
              <a:chOff x="5438982" y="4861879"/>
              <a:chExt cx="6040594" cy="34836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5438982" y="4861879"/>
                <a:ext cx="6040594" cy="348367"/>
                <a:chOff x="-2434834" y="3028426"/>
                <a:chExt cx="6939083" cy="348367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-2434834" y="3028426"/>
                  <a:ext cx="6939083" cy="348367"/>
                  <a:chOff x="-2434834" y="1922384"/>
                  <a:chExt cx="6939083" cy="348367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-2434834" y="1922384"/>
                    <a:ext cx="6939083" cy="34836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921" t="7469" r="25810" b="57775"/>
                  <a:stretch/>
                </p:blipFill>
                <p:spPr>
                  <a:xfrm>
                    <a:off x="-2306240" y="1948596"/>
                    <a:ext cx="123064" cy="3117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622" y="3076399"/>
                  <a:ext cx="190876" cy="190876"/>
                </a:xfrm>
                <a:prstGeom prst="rect">
                  <a:avLst/>
                </a:prstGeom>
              </p:spPr>
            </p:pic>
          </p:grpSp>
          <p:grpSp>
            <p:nvGrpSpPr>
              <p:cNvPr id="52" name="CheckBoxUnchecked"/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5784972" y="4870891"/>
                <a:ext cx="1166974" cy="307371"/>
                <a:chOff x="5179845" y="2087449"/>
                <a:chExt cx="1142863" cy="216403"/>
              </a:xfrm>
            </p:grpSpPr>
            <p:sp>
              <p:nvSpPr>
                <p:cNvPr id="54" name="Content"/>
                <p:cNvSpPr txBox="1">
                  <a:spLocks/>
                </p:cNvSpPr>
                <p:nvPr/>
              </p:nvSpPr>
              <p:spPr>
                <a:xfrm>
                  <a:off x="5179850" y="2087449"/>
                  <a:ext cx="1142858" cy="216403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Correct answer</a:t>
                  </a:r>
                </a:p>
              </p:txBody>
            </p:sp>
            <p:sp>
              <p:nvSpPr>
                <p:cNvPr id="55" name="CheckBox"/>
                <p:cNvSpPr>
                  <a:spLocks/>
                </p:cNvSpPr>
                <p:nvPr/>
              </p:nvSpPr>
              <p:spPr>
                <a:xfrm>
                  <a:off x="5179845" y="2158991"/>
                  <a:ext cx="104509" cy="733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7199522" y="4877047"/>
                <a:ext cx="1885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smtClean="0"/>
                  <a:t>Choice 2</a:t>
                </a:r>
                <a:endParaRPr lang="en-IN" sz="1200" dirty="0"/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7014576" y="4923328"/>
              <a:ext cx="0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ular Callout 59"/>
          <p:cNvSpPr/>
          <p:nvPr/>
        </p:nvSpPr>
        <p:spPr>
          <a:xfrm>
            <a:off x="4025795" y="2571590"/>
            <a:ext cx="703074" cy="522988"/>
          </a:xfrm>
          <a:prstGeom prst="wedgeRectCallout">
            <a:avLst>
              <a:gd name="adj1" fmla="val -322393"/>
              <a:gd name="adj2" fmla="val -28668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953" y="4064869"/>
            <a:ext cx="228177" cy="22817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808" y="4480374"/>
            <a:ext cx="228177" cy="22817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17" y="1763160"/>
            <a:ext cx="190876" cy="190876"/>
          </a:xfrm>
          <a:prstGeom prst="rect">
            <a:avLst/>
          </a:prstGeom>
        </p:spPr>
      </p:pic>
      <p:grpSp>
        <p:nvGrpSpPr>
          <p:cNvPr id="86" name="CheckBoxChecked"/>
          <p:cNvGrpSpPr/>
          <p:nvPr>
            <p:custDataLst>
              <p:custData r:id="rId1"/>
            </p:custDataLst>
          </p:nvPr>
        </p:nvGrpSpPr>
        <p:grpSpPr>
          <a:xfrm>
            <a:off x="4959463" y="5596452"/>
            <a:ext cx="3052249" cy="230832"/>
            <a:chOff x="4317072" y="3312427"/>
            <a:chExt cx="3052249" cy="230832"/>
          </a:xfrm>
        </p:grpSpPr>
        <p:grpSp>
          <p:nvGrpSpPr>
            <p:cNvPr id="87" name="Group 86"/>
            <p:cNvGrpSpPr/>
            <p:nvPr/>
          </p:nvGrpSpPr>
          <p:grpSpPr>
            <a:xfrm>
              <a:off x="4354457" y="3312427"/>
              <a:ext cx="3014864" cy="230832"/>
              <a:chOff x="5179853" y="2087451"/>
              <a:chExt cx="2825533" cy="216403"/>
            </a:xfrm>
          </p:grpSpPr>
          <p:sp>
            <p:nvSpPr>
              <p:cNvPr id="89" name="Content"/>
              <p:cNvSpPr txBox="1">
                <a:spLocks/>
              </p:cNvSpPr>
              <p:nvPr/>
            </p:nvSpPr>
            <p:spPr>
              <a:xfrm>
                <a:off x="5179853" y="2087451"/>
                <a:ext cx="282553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Required (</a:t>
                </a:r>
                <a:r>
                  <a:rPr lang="en-US" sz="1200" i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user must attend this question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)</a:t>
                </a:r>
              </a:p>
            </p:txBody>
          </p:sp>
          <p:sp>
            <p:nvSpPr>
              <p:cNvPr id="90" name="CheckBox"/>
              <p:cNvSpPr>
                <a:spLocks/>
              </p:cNvSpPr>
              <p:nvPr/>
            </p:nvSpPr>
            <p:spPr>
              <a:xfrm>
                <a:off x="5179853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CheckBoxChecked"/>
          <p:cNvGrpSpPr/>
          <p:nvPr>
            <p:custDataLst>
              <p:custData r:id="rId2"/>
            </p:custDataLst>
          </p:nvPr>
        </p:nvGrpSpPr>
        <p:grpSpPr>
          <a:xfrm>
            <a:off x="4959448" y="5872024"/>
            <a:ext cx="1510544" cy="230832"/>
            <a:chOff x="4317072" y="3312427"/>
            <a:chExt cx="1510544" cy="230832"/>
          </a:xfrm>
        </p:grpSpPr>
        <p:grpSp>
          <p:nvGrpSpPr>
            <p:cNvPr id="92" name="Group 91"/>
            <p:cNvGrpSpPr/>
            <p:nvPr/>
          </p:nvGrpSpPr>
          <p:grpSpPr>
            <a:xfrm>
              <a:off x="4354457" y="3312427"/>
              <a:ext cx="1473159" cy="230832"/>
              <a:chOff x="5179846" y="2087451"/>
              <a:chExt cx="1380644" cy="216403"/>
            </a:xfrm>
          </p:grpSpPr>
          <p:sp>
            <p:nvSpPr>
              <p:cNvPr id="94" name="Content"/>
              <p:cNvSpPr txBox="1">
                <a:spLocks/>
              </p:cNvSpPr>
              <p:nvPr/>
            </p:nvSpPr>
            <p:spPr>
              <a:xfrm>
                <a:off x="5179846" y="2087451"/>
                <a:ext cx="138064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Randomize answer</a:t>
                </a:r>
              </a:p>
            </p:txBody>
          </p:sp>
          <p:sp>
            <p:nvSpPr>
              <p:cNvPr id="95" name="CheckBox"/>
              <p:cNvSpPr>
                <a:spLocks/>
              </p:cNvSpPr>
              <p:nvPr/>
            </p:nvSpPr>
            <p:spPr>
              <a:xfrm>
                <a:off x="5179846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3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Rectangular Callout 46"/>
          <p:cNvSpPr/>
          <p:nvPr/>
        </p:nvSpPr>
        <p:spPr>
          <a:xfrm>
            <a:off x="7883236" y="3103395"/>
            <a:ext cx="703074" cy="522988"/>
          </a:xfrm>
          <a:prstGeom prst="wedgeRectCallout">
            <a:avLst>
              <a:gd name="adj1" fmla="val 260166"/>
              <a:gd name="adj2" fmla="val 5491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4810054" y="953485"/>
            <a:ext cx="1532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Question:</a:t>
            </a:r>
            <a:endParaRPr lang="en-IN" sz="1200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4" r="81423" b="84110"/>
          <a:stretch/>
        </p:blipFill>
        <p:spPr>
          <a:xfrm>
            <a:off x="9761714" y="930813"/>
            <a:ext cx="759674" cy="233502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922020" y="2761354"/>
            <a:ext cx="6618373" cy="440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1400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4" r="81423" b="84110"/>
          <a:stretch/>
        </p:blipFill>
        <p:spPr>
          <a:xfrm>
            <a:off x="10756957" y="2498077"/>
            <a:ext cx="759674" cy="233502"/>
          </a:xfrm>
          <a:prstGeom prst="rect">
            <a:avLst/>
          </a:prstGeom>
        </p:spPr>
      </p:pic>
      <p:grpSp>
        <p:nvGrpSpPr>
          <p:cNvPr id="102" name="chkdescription"/>
          <p:cNvGrpSpPr/>
          <p:nvPr>
            <p:custDataLst>
              <p:custData r:id="rId3"/>
            </p:custDataLst>
          </p:nvPr>
        </p:nvGrpSpPr>
        <p:grpSpPr>
          <a:xfrm>
            <a:off x="4891294" y="2519262"/>
            <a:ext cx="1019193" cy="230832"/>
            <a:chOff x="4317072" y="3323444"/>
            <a:chExt cx="1019193" cy="230832"/>
          </a:xfrm>
        </p:grpSpPr>
        <p:grpSp>
          <p:nvGrpSpPr>
            <p:cNvPr id="103" name="Group 102"/>
            <p:cNvGrpSpPr/>
            <p:nvPr/>
          </p:nvGrpSpPr>
          <p:grpSpPr>
            <a:xfrm>
              <a:off x="4354457" y="3323444"/>
              <a:ext cx="981808" cy="230832"/>
              <a:chOff x="5179841" y="2097779"/>
              <a:chExt cx="920150" cy="216403"/>
            </a:xfrm>
          </p:grpSpPr>
          <p:sp>
            <p:nvSpPr>
              <p:cNvPr id="105" name="chk-desciptionContent"/>
              <p:cNvSpPr txBox="1">
                <a:spLocks/>
              </p:cNvSpPr>
              <p:nvPr/>
            </p:nvSpPr>
            <p:spPr>
              <a:xfrm>
                <a:off x="5179841" y="2097779"/>
                <a:ext cx="92015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Description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CheckBox"/>
              <p:cNvSpPr>
                <a:spLocks/>
              </p:cNvSpPr>
              <p:nvPr/>
            </p:nvSpPr>
            <p:spPr>
              <a:xfrm>
                <a:off x="5179841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4" name="Check" descr="C:\Users\t-dantay\Documents\WPIcons\appbar.check.rest.png" hidden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" name="TextBox 106"/>
          <p:cNvSpPr txBox="1"/>
          <p:nvPr/>
        </p:nvSpPr>
        <p:spPr>
          <a:xfrm>
            <a:off x="4975995" y="1198254"/>
            <a:ext cx="5572181" cy="885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1000" dirty="0">
                <a:solidFill>
                  <a:schemeClr val="bg2">
                    <a:lumMod val="25000"/>
                  </a:schemeClr>
                </a:solidFill>
              </a:rPr>
              <a:t>Question True or False 1</a:t>
            </a:r>
            <a:endParaRPr lang="en-IN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548176" y="1199813"/>
            <a:ext cx="992217" cy="8858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IN" sz="1000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23" y="1833444"/>
            <a:ext cx="221304" cy="221304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62" y="1871353"/>
            <a:ext cx="175266" cy="175266"/>
          </a:xfrm>
          <a:prstGeom prst="rect">
            <a:avLst/>
          </a:prstGeom>
        </p:spPr>
      </p:pic>
      <p:sp>
        <p:nvSpPr>
          <p:cNvPr id="111" name="Rectangular Callout 110"/>
          <p:cNvSpPr/>
          <p:nvPr/>
        </p:nvSpPr>
        <p:spPr>
          <a:xfrm>
            <a:off x="7879669" y="871161"/>
            <a:ext cx="703074" cy="522988"/>
          </a:xfrm>
          <a:prstGeom prst="wedgeRectCallout">
            <a:avLst>
              <a:gd name="adj1" fmla="val -330276"/>
              <a:gd name="adj2" fmla="val 7359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sp>
        <p:nvSpPr>
          <p:cNvPr id="112" name="Rectangular Callout 111"/>
          <p:cNvSpPr/>
          <p:nvPr/>
        </p:nvSpPr>
        <p:spPr>
          <a:xfrm>
            <a:off x="6824028" y="2053599"/>
            <a:ext cx="703074" cy="522988"/>
          </a:xfrm>
          <a:prstGeom prst="wedgeRectCallout">
            <a:avLst>
              <a:gd name="adj1" fmla="val -330276"/>
              <a:gd name="adj2" fmla="val 7359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57" y="1331108"/>
            <a:ext cx="632572" cy="42193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41" y="1250707"/>
            <a:ext cx="180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7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</p:childTnLst>
        </p:cTn>
      </p:par>
    </p:tnLst>
    <p:bldLst>
      <p:bldP spid="60" grpId="0" animBg="1"/>
      <p:bldP spid="47" grpId="0" animBg="1"/>
      <p:bldP spid="100" grpId="0" animBg="1"/>
      <p:bldP spid="111" grpId="0" animBg="1"/>
      <p:bldP spid="1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5114" y="1644238"/>
            <a:ext cx="3970116" cy="439838"/>
            <a:chOff x="405114" y="1331088"/>
            <a:chExt cx="3970116" cy="439838"/>
          </a:xfrm>
        </p:grpSpPr>
        <p:sp>
          <p:nvSpPr>
            <p:cNvPr id="2" name="Rectangle 1"/>
            <p:cNvSpPr/>
            <p:nvPr/>
          </p:nvSpPr>
          <p:spPr>
            <a:xfrm>
              <a:off x="405114" y="1331088"/>
              <a:ext cx="3970116" cy="439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200" dirty="0" smtClean="0">
                  <a:solidFill>
                    <a:schemeClr val="bg2">
                      <a:lumMod val="25000"/>
                    </a:schemeClr>
                  </a:solidFill>
                </a:rPr>
                <a:t>   Question 1</a:t>
              </a:r>
              <a:endParaRPr lang="en-IN" dirty="0"/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5761" y="1365813"/>
              <a:ext cx="128546" cy="334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822421" y="1153901"/>
            <a:ext cx="1532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Question</a:t>
            </a:r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975995" y="1461300"/>
            <a:ext cx="6197696" cy="47746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Question 1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975994" y="2257063"/>
            <a:ext cx="6197697" cy="5880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1400" dirty="0"/>
          </a:p>
        </p:txBody>
      </p:sp>
      <p:sp>
        <p:nvSpPr>
          <p:cNvPr id="8" name="addd choice"/>
          <p:cNvSpPr/>
          <p:nvPr/>
        </p:nvSpPr>
        <p:spPr>
          <a:xfrm>
            <a:off x="10070101" y="3385792"/>
            <a:ext cx="1103590" cy="2855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+ </a:t>
            </a:r>
            <a:r>
              <a:rPr lang="en-IN" sz="1200" dirty="0" smtClean="0"/>
              <a:t>Add choice</a:t>
            </a:r>
            <a:endParaRPr lang="en-IN" sz="1200" dirty="0"/>
          </a:p>
        </p:txBody>
      </p:sp>
      <p:sp>
        <p:nvSpPr>
          <p:cNvPr id="9" name="Rectangle 8"/>
          <p:cNvSpPr/>
          <p:nvPr/>
        </p:nvSpPr>
        <p:spPr>
          <a:xfrm>
            <a:off x="4975995" y="3704480"/>
            <a:ext cx="6197697" cy="1427967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/>
          <p:cNvGrpSpPr/>
          <p:nvPr/>
        </p:nvGrpSpPr>
        <p:grpSpPr>
          <a:xfrm>
            <a:off x="5054545" y="3805713"/>
            <a:ext cx="6040594" cy="348367"/>
            <a:chOff x="5438982" y="4861879"/>
            <a:chExt cx="6040594" cy="348367"/>
          </a:xfrm>
        </p:grpSpPr>
        <p:grpSp>
          <p:nvGrpSpPr>
            <p:cNvPr id="35" name="Group 34"/>
            <p:cNvGrpSpPr/>
            <p:nvPr/>
          </p:nvGrpSpPr>
          <p:grpSpPr>
            <a:xfrm>
              <a:off x="5438982" y="4861879"/>
              <a:ext cx="6040594" cy="348367"/>
              <a:chOff x="5438982" y="4861879"/>
              <a:chExt cx="6040594" cy="34836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5438982" y="4861879"/>
                <a:ext cx="6040594" cy="348367"/>
                <a:chOff x="-2434834" y="3028426"/>
                <a:chExt cx="6939083" cy="348367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-2434834" y="3028426"/>
                  <a:ext cx="6939083" cy="348367"/>
                  <a:chOff x="-2434834" y="1922384"/>
                  <a:chExt cx="6939083" cy="348367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-2434834" y="1922384"/>
                    <a:ext cx="6939083" cy="34836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921" t="7469" r="25810" b="57775"/>
                  <a:stretch/>
                </p:blipFill>
                <p:spPr>
                  <a:xfrm>
                    <a:off x="-2306240" y="1948596"/>
                    <a:ext cx="123064" cy="3117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622" y="3076399"/>
                  <a:ext cx="190876" cy="190876"/>
                </a:xfrm>
                <a:prstGeom prst="rect">
                  <a:avLst/>
                </a:prstGeom>
              </p:spPr>
            </p:pic>
          </p:grpSp>
          <p:grpSp>
            <p:nvGrpSpPr>
              <p:cNvPr id="38" name="CheckBoxUnchecked"/>
              <p:cNvGrpSpPr/>
              <p:nvPr>
                <p:custDataLst>
                  <p:custData r:id="rId2"/>
                </p:custDataLst>
              </p:nvPr>
            </p:nvGrpSpPr>
            <p:grpSpPr>
              <a:xfrm>
                <a:off x="5784972" y="4870891"/>
                <a:ext cx="1166974" cy="307371"/>
                <a:chOff x="5179845" y="2087449"/>
                <a:chExt cx="1142863" cy="216403"/>
              </a:xfrm>
            </p:grpSpPr>
            <p:sp>
              <p:nvSpPr>
                <p:cNvPr id="40" name="Content"/>
                <p:cNvSpPr txBox="1">
                  <a:spLocks/>
                </p:cNvSpPr>
                <p:nvPr/>
              </p:nvSpPr>
              <p:spPr>
                <a:xfrm>
                  <a:off x="5179850" y="2087449"/>
                  <a:ext cx="1142858" cy="216403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Correct answer</a:t>
                  </a:r>
                </a:p>
              </p:txBody>
            </p:sp>
            <p:sp>
              <p:nvSpPr>
                <p:cNvPr id="41" name="CheckBox"/>
                <p:cNvSpPr>
                  <a:spLocks/>
                </p:cNvSpPr>
                <p:nvPr/>
              </p:nvSpPr>
              <p:spPr>
                <a:xfrm>
                  <a:off x="5179845" y="2158991"/>
                  <a:ext cx="104509" cy="733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7199521" y="4877047"/>
                <a:ext cx="1771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smtClean="0"/>
                  <a:t>Choice 1</a:t>
                </a:r>
                <a:endParaRPr lang="en-IN" sz="1200" dirty="0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7014576" y="4923328"/>
              <a:ext cx="0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10070101" y="6171909"/>
            <a:ext cx="1541787" cy="3327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Save Changes</a:t>
            </a:r>
            <a:endParaRPr lang="en-IN" sz="1600" dirty="0"/>
          </a:p>
        </p:txBody>
      </p:sp>
      <p:sp>
        <p:nvSpPr>
          <p:cNvPr id="47" name="Rectangular Callout 46"/>
          <p:cNvSpPr/>
          <p:nvPr/>
        </p:nvSpPr>
        <p:spPr>
          <a:xfrm>
            <a:off x="7883236" y="3103395"/>
            <a:ext cx="703074" cy="522988"/>
          </a:xfrm>
          <a:prstGeom prst="wedgeRectCallout">
            <a:avLst>
              <a:gd name="adj1" fmla="val 290453"/>
              <a:gd name="adj2" fmla="val 2856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5054545" y="4211955"/>
            <a:ext cx="6040594" cy="348367"/>
            <a:chOff x="5438982" y="4861879"/>
            <a:chExt cx="6040594" cy="348367"/>
          </a:xfrm>
        </p:grpSpPr>
        <p:grpSp>
          <p:nvGrpSpPr>
            <p:cNvPr id="49" name="Group 48"/>
            <p:cNvGrpSpPr/>
            <p:nvPr/>
          </p:nvGrpSpPr>
          <p:grpSpPr>
            <a:xfrm>
              <a:off x="5438982" y="4861879"/>
              <a:ext cx="6040594" cy="348367"/>
              <a:chOff x="5438982" y="4861879"/>
              <a:chExt cx="6040594" cy="34836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5438982" y="4861879"/>
                <a:ext cx="6040594" cy="348367"/>
                <a:chOff x="-2434834" y="3028426"/>
                <a:chExt cx="6939083" cy="348367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-2434834" y="3028426"/>
                  <a:ext cx="6939083" cy="348367"/>
                  <a:chOff x="-2434834" y="1922384"/>
                  <a:chExt cx="6939083" cy="348367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-2434834" y="1922384"/>
                    <a:ext cx="6939083" cy="34836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921" t="7469" r="25810" b="57775"/>
                  <a:stretch/>
                </p:blipFill>
                <p:spPr>
                  <a:xfrm>
                    <a:off x="-2306240" y="1948596"/>
                    <a:ext cx="123064" cy="3117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622" y="3076399"/>
                  <a:ext cx="190876" cy="190876"/>
                </a:xfrm>
                <a:prstGeom prst="rect">
                  <a:avLst/>
                </a:prstGeom>
              </p:spPr>
            </p:pic>
          </p:grpSp>
          <p:grpSp>
            <p:nvGrpSpPr>
              <p:cNvPr id="52" name="CheckBoxUnchecked"/>
              <p:cNvGrpSpPr/>
              <p:nvPr>
                <p:custDataLst>
                  <p:custData r:id="rId1"/>
                </p:custDataLst>
              </p:nvPr>
            </p:nvGrpSpPr>
            <p:grpSpPr>
              <a:xfrm>
                <a:off x="5784972" y="4870891"/>
                <a:ext cx="1166974" cy="307371"/>
                <a:chOff x="5179845" y="2087449"/>
                <a:chExt cx="1142863" cy="216403"/>
              </a:xfrm>
            </p:grpSpPr>
            <p:sp>
              <p:nvSpPr>
                <p:cNvPr id="54" name="Content"/>
                <p:cNvSpPr txBox="1">
                  <a:spLocks/>
                </p:cNvSpPr>
                <p:nvPr/>
              </p:nvSpPr>
              <p:spPr>
                <a:xfrm>
                  <a:off x="5179850" y="2087449"/>
                  <a:ext cx="1142858" cy="216403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Correct answer</a:t>
                  </a:r>
                </a:p>
              </p:txBody>
            </p:sp>
            <p:sp>
              <p:nvSpPr>
                <p:cNvPr id="55" name="CheckBox"/>
                <p:cNvSpPr>
                  <a:spLocks/>
                </p:cNvSpPr>
                <p:nvPr/>
              </p:nvSpPr>
              <p:spPr>
                <a:xfrm>
                  <a:off x="5179845" y="2158991"/>
                  <a:ext cx="104509" cy="733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7199522" y="4877047"/>
                <a:ext cx="1885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smtClean="0"/>
                  <a:t>Choice 2</a:t>
                </a:r>
                <a:endParaRPr lang="en-IN" sz="1200" dirty="0"/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7014576" y="4923328"/>
              <a:ext cx="0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ular Callout 59"/>
          <p:cNvSpPr/>
          <p:nvPr/>
        </p:nvSpPr>
        <p:spPr>
          <a:xfrm>
            <a:off x="5881992" y="581776"/>
            <a:ext cx="703074" cy="522988"/>
          </a:xfrm>
          <a:prstGeom prst="wedgeRectCallout">
            <a:avLst>
              <a:gd name="adj1" fmla="val -545067"/>
              <a:gd name="adj2" fmla="val 207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6995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7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7B9925B4-87CB-43B2-B9D6-1B9CD1F2E40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DF32B25-8C82-4944-9AD8-77CA98E44F5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8C95F18-A60F-4242-A9A6-CC232690BE6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07577D3-DC83-4502-A698-82EF9545EE3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ED44552-18A5-4B5A-A77E-4DC19D3D512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2D262A5-A9B1-4120-B6D5-432644E6B67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9939F26-2893-47FA-A987-D06E88BC80F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0CCE79F-67B0-4991-9446-A4CBAA06935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AA05F57-DC93-4A2E-84AB-CACABA9D6DF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D24FF2B-7C76-41CD-9BA2-15ADF0B0B73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748BF9F-A4AE-4B00-B3D9-58DA130DFA4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71E46D9-A02E-427A-A19F-C2409B181FA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DE3765D-0B03-4252-8E3E-C50BAB55492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B08F083-37DD-4706-8750-2C01058E1A8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99B7083-5711-4708-88AB-8904F9D4CE3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9B69EA2-E7C9-46BD-B7BD-9A797FE45C2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8AC8BBF-245E-4EFA-8DF4-62FAC0D5268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40A287B-7ABE-4365-AF50-955D9EB9BB8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0903A5C-640C-4624-AB70-C687D096079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438C836-D1AF-4D9A-9292-10B2D91F8D6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9342861-49CC-47AC-9AEE-38860470B66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EFBD2E4-65A3-4CC4-B39D-9B42F298BBF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D3EF12B-30E1-43D4-A7C3-20011663436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FAABDF0-69E4-47F9-A236-F875DF2BB7A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DA01515-6E86-4CB5-982E-6692AC569B0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0E0449B-8625-4DF2-BAE5-7D8BD1CFABD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2AED6CF-B5E5-448A-90A8-3BD401BEA8D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2A9EE1C-B704-4F53-89B6-0BCB80E3F72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7CE51B2-0E5D-44E2-B66C-EEF8488C798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34ACCF3-CAB5-4B70-A803-EC47FF6D7C6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0E2B27D-7849-498C-82E2-F53F7CB6043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B35F0C5-9F4B-4907-9706-3E3A8E79D74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3A0D671-26A7-42AE-99C8-281BE761C30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5C2D21F-FD53-4EDD-AE1C-797F48B414F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E91BEF7-0E94-4A44-B1C2-4FA898E0DAD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CB22F81-4563-4FCE-A482-7AE9224958C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9DFA146-9AD2-4E28-ABF8-C44407F3F80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F2ACE0E-9205-446D-82C4-96A3CE0D3E0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551AB7B-6226-4613-8650-EC9CA8CB637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74AEFA5-D2A8-45DB-A508-6429E629837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8B8C232-87EC-4CF8-8EEF-305A03E0092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CBF13C4-B95B-429E-AE2F-6362F607C7E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4E364A0-2667-4EFE-ABBF-8FAA290739F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409</Words>
  <Application>Microsoft Office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154</cp:revision>
  <dcterms:created xsi:type="dcterms:W3CDTF">2017-10-20T09:10:20Z</dcterms:created>
  <dcterms:modified xsi:type="dcterms:W3CDTF">2017-11-02T13:06:45Z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