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"/>
  </p:sldMasterIdLst>
  <p:sldIdLst>
    <p:sldId id="305" r:id="rId21"/>
    <p:sldId id="261" r:id="rId22"/>
    <p:sldId id="303" r:id="rId23"/>
    <p:sldId id="306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2E75B6"/>
    <a:srgbClr val="203864"/>
    <a:srgbClr val="A5A5A5"/>
    <a:srgbClr val="FFD54F"/>
    <a:srgbClr val="00B0F0"/>
    <a:srgbClr val="5B9BD5"/>
    <a:srgbClr val="E7E6E6"/>
    <a:srgbClr val="1C4F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2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06175"/>
            <a:ext cx="1990725" cy="625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 userDrawn="1"/>
        </p:nvSpPr>
        <p:spPr>
          <a:xfrm>
            <a:off x="260539" y="81915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0539" y="1176870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Bundles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60539" y="153459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60539" y="1892310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60539" y="225003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Instructors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60539" y="2607750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60539" y="2965470"/>
            <a:ext cx="103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library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60539" y="3323192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hlinkClick r:id="" action="ppaction://noaction"/>
          </p:cNvPr>
          <p:cNvSpPr/>
          <p:nvPr userDrawn="1"/>
        </p:nvSpPr>
        <p:spPr>
          <a:xfrm>
            <a:off x="260539" y="1199939"/>
            <a:ext cx="1730186" cy="294289"/>
          </a:xfrm>
          <a:prstGeom prst="rect">
            <a:avLst/>
          </a:prstGeom>
          <a:solidFill>
            <a:srgbClr val="FFFFFF">
              <a:alpha val="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hlinkClick r:id="" action="ppaction://noaction"/>
          </p:cNvPr>
          <p:cNvSpPr/>
          <p:nvPr userDrawn="1"/>
        </p:nvSpPr>
        <p:spPr>
          <a:xfrm>
            <a:off x="260539" y="810504"/>
            <a:ext cx="1730186" cy="294289"/>
          </a:xfrm>
          <a:prstGeom prst="rect">
            <a:avLst/>
          </a:prstGeom>
          <a:solidFill>
            <a:srgbClr val="FFFFFF">
              <a:alpha val="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2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0BF50-5881-4364-892B-00AFE92ED8C3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4B3031-E377-4E07-A563-9E03F7D2D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0BF50-5881-4364-892B-00AFE92ED8C3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4B3031-E377-4E07-A563-9E03F7D2D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0BF50-5881-4364-892B-00AFE92ED8C3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4B3031-E377-4E07-A563-9E03F7D2D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9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06175"/>
            <a:ext cx="1990725" cy="6251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 userDrawn="1"/>
        </p:nvSpPr>
        <p:spPr>
          <a:xfrm>
            <a:off x="260539" y="819150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0539" y="1176870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Capture Funnel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60539" y="1534590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 launch Funnel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hlinkClick r:id="" action="ppaction://noaction"/>
          </p:cNvPr>
          <p:cNvSpPr/>
          <p:nvPr userDrawn="1"/>
        </p:nvSpPr>
        <p:spPr>
          <a:xfrm>
            <a:off x="260539" y="1159580"/>
            <a:ext cx="1730186" cy="294289"/>
          </a:xfrm>
          <a:prstGeom prst="rect">
            <a:avLst/>
          </a:prstGeom>
          <a:solidFill>
            <a:srgbClr val="FFFFFF">
              <a:alpha val="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hlinkClick r:id="rId2" action="ppaction://hlinksldjump"/>
          </p:cNvPr>
          <p:cNvSpPr/>
          <p:nvPr userDrawn="1"/>
        </p:nvSpPr>
        <p:spPr>
          <a:xfrm>
            <a:off x="260539" y="810504"/>
            <a:ext cx="1730186" cy="294289"/>
          </a:xfrm>
          <a:prstGeom prst="rect">
            <a:avLst/>
          </a:prstGeom>
          <a:solidFill>
            <a:srgbClr val="FFFFFF">
              <a:alpha val="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95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5270" y="1150573"/>
            <a:ext cx="12197269" cy="5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14"/>
          <p:cNvSpPr txBox="1"/>
          <p:nvPr userDrawn="1"/>
        </p:nvSpPr>
        <p:spPr>
          <a:xfrm>
            <a:off x="1894788" y="1272418"/>
            <a:ext cx="10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Curriculum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14"/>
          <p:cNvSpPr txBox="1"/>
          <p:nvPr userDrawn="1"/>
        </p:nvSpPr>
        <p:spPr>
          <a:xfrm>
            <a:off x="3457221" y="1272418"/>
            <a:ext cx="672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Pages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4750086" y="1272418"/>
            <a:ext cx="81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Pricing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4"/>
          <p:cNvSpPr txBox="1"/>
          <p:nvPr userDrawn="1"/>
        </p:nvSpPr>
        <p:spPr>
          <a:xfrm>
            <a:off x="529435" y="1272418"/>
            <a:ext cx="1306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Course Details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hlinkClick r:id="" action="ppaction://noaction"/>
          </p:cNvPr>
          <p:cNvSpPr/>
          <p:nvPr userDrawn="1"/>
        </p:nvSpPr>
        <p:spPr>
          <a:xfrm>
            <a:off x="1" y="635384"/>
            <a:ext cx="445168" cy="465600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&lt;&lt;</a:t>
            </a:r>
            <a:endParaRPr lang="en-IN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2882" y="675723"/>
            <a:ext cx="461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&lt;Course name&gt;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Occupational safety and health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hlinkClick r:id="" action="ppaction://noaction"/>
          </p:cNvPr>
          <p:cNvSpPr/>
          <p:nvPr userDrawn="1"/>
        </p:nvSpPr>
        <p:spPr>
          <a:xfrm>
            <a:off x="499898" y="1221027"/>
            <a:ext cx="1257196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hlinkClick r:id="rId2" action="ppaction://hlinksldjump"/>
          </p:cNvPr>
          <p:cNvSpPr/>
          <p:nvPr userDrawn="1"/>
        </p:nvSpPr>
        <p:spPr>
          <a:xfrm>
            <a:off x="1666244" y="1274516"/>
            <a:ext cx="1125958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hlinkClick r:id="" action="ppaction://noaction"/>
          </p:cNvPr>
          <p:cNvSpPr/>
          <p:nvPr userDrawn="1"/>
        </p:nvSpPr>
        <p:spPr>
          <a:xfrm>
            <a:off x="3131568" y="1246079"/>
            <a:ext cx="1336724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hlinkClick r:id="rId2" action="ppaction://hlinksldjump"/>
          </p:cNvPr>
          <p:cNvSpPr/>
          <p:nvPr userDrawn="1"/>
        </p:nvSpPr>
        <p:spPr>
          <a:xfrm>
            <a:off x="8271971" y="682772"/>
            <a:ext cx="1740526" cy="371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Preview Course</a:t>
            </a:r>
            <a:endParaRPr lang="en-IN" sz="1600" dirty="0"/>
          </a:p>
        </p:txBody>
      </p:sp>
      <p:sp>
        <p:nvSpPr>
          <p:cNvPr id="19" name="Rectangle 18">
            <a:hlinkClick r:id="" action="ppaction://noaction"/>
          </p:cNvPr>
          <p:cNvSpPr/>
          <p:nvPr userDrawn="1"/>
        </p:nvSpPr>
        <p:spPr>
          <a:xfrm>
            <a:off x="10233118" y="677588"/>
            <a:ext cx="1740526" cy="371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Publish Course</a:t>
            </a:r>
            <a:endParaRPr lang="en-IN" sz="1600" dirty="0"/>
          </a:p>
        </p:txBody>
      </p:sp>
      <p:sp>
        <p:nvSpPr>
          <p:cNvPr id="20" name="Rectangle 19">
            <a:hlinkClick r:id="" action="ppaction://noaction"/>
          </p:cNvPr>
          <p:cNvSpPr/>
          <p:nvPr userDrawn="1"/>
        </p:nvSpPr>
        <p:spPr>
          <a:xfrm>
            <a:off x="4674943" y="1251898"/>
            <a:ext cx="1029993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14"/>
          <p:cNvSpPr txBox="1"/>
          <p:nvPr userDrawn="1"/>
        </p:nvSpPr>
        <p:spPr>
          <a:xfrm>
            <a:off x="5763603" y="1272418"/>
            <a:ext cx="1073104" cy="31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Automation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hlinkClick r:id="" action="ppaction://noaction"/>
          </p:cNvPr>
          <p:cNvSpPr/>
          <p:nvPr userDrawn="1"/>
        </p:nvSpPr>
        <p:spPr>
          <a:xfrm>
            <a:off x="5704936" y="1222348"/>
            <a:ext cx="1172159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46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5270" y="1136505"/>
            <a:ext cx="12197269" cy="5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14"/>
          <p:cNvSpPr txBox="1"/>
          <p:nvPr userDrawn="1"/>
        </p:nvSpPr>
        <p:spPr>
          <a:xfrm>
            <a:off x="1894788" y="1258350"/>
            <a:ext cx="101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Curriculum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14"/>
          <p:cNvSpPr txBox="1"/>
          <p:nvPr userDrawn="1"/>
        </p:nvSpPr>
        <p:spPr>
          <a:xfrm>
            <a:off x="3457221" y="1258350"/>
            <a:ext cx="109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Pages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4750086" y="1258350"/>
            <a:ext cx="81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Pricing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4"/>
          <p:cNvSpPr txBox="1"/>
          <p:nvPr userDrawn="1"/>
        </p:nvSpPr>
        <p:spPr>
          <a:xfrm>
            <a:off x="529434" y="1258350"/>
            <a:ext cx="125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Course Details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hlinkClick r:id="" action="ppaction://noaction"/>
          </p:cNvPr>
          <p:cNvSpPr/>
          <p:nvPr userDrawn="1"/>
        </p:nvSpPr>
        <p:spPr>
          <a:xfrm>
            <a:off x="1" y="635384"/>
            <a:ext cx="445168" cy="465600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&lt;&lt;</a:t>
            </a:r>
            <a:endParaRPr lang="en-IN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2882" y="675723"/>
            <a:ext cx="461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&lt;Course name&gt;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Occupational safety and health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hlinkClick r:id="" action="ppaction://noaction"/>
          </p:cNvPr>
          <p:cNvSpPr/>
          <p:nvPr userDrawn="1"/>
        </p:nvSpPr>
        <p:spPr>
          <a:xfrm>
            <a:off x="548307" y="1200252"/>
            <a:ext cx="1226209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hlinkClick r:id="rId2" action="ppaction://hlinksldjump"/>
          </p:cNvPr>
          <p:cNvSpPr/>
          <p:nvPr userDrawn="1"/>
        </p:nvSpPr>
        <p:spPr>
          <a:xfrm>
            <a:off x="1666244" y="1260448"/>
            <a:ext cx="1125958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hlinkClick r:id="" action="ppaction://noaction"/>
          </p:cNvPr>
          <p:cNvSpPr/>
          <p:nvPr userDrawn="1"/>
        </p:nvSpPr>
        <p:spPr>
          <a:xfrm>
            <a:off x="3296484" y="1237830"/>
            <a:ext cx="1336724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hlinkClick r:id="rId2" action="ppaction://hlinksldjump"/>
          </p:cNvPr>
          <p:cNvSpPr/>
          <p:nvPr userDrawn="1"/>
        </p:nvSpPr>
        <p:spPr>
          <a:xfrm>
            <a:off x="8271971" y="682772"/>
            <a:ext cx="1740526" cy="371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Preview Course</a:t>
            </a:r>
            <a:endParaRPr lang="en-IN" sz="1600" dirty="0"/>
          </a:p>
        </p:txBody>
      </p:sp>
      <p:sp>
        <p:nvSpPr>
          <p:cNvPr id="19" name="Rectangle 18">
            <a:hlinkClick r:id="rId2" action="ppaction://hlinksldjump"/>
          </p:cNvPr>
          <p:cNvSpPr/>
          <p:nvPr userDrawn="1"/>
        </p:nvSpPr>
        <p:spPr>
          <a:xfrm>
            <a:off x="10233118" y="677588"/>
            <a:ext cx="1740526" cy="3710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Unpublish Course</a:t>
            </a:r>
            <a:endParaRPr lang="en-IN" sz="1600" dirty="0"/>
          </a:p>
        </p:txBody>
      </p:sp>
      <p:sp>
        <p:nvSpPr>
          <p:cNvPr id="20" name="Rectangle 19">
            <a:hlinkClick r:id="" action="ppaction://noaction"/>
          </p:cNvPr>
          <p:cNvSpPr/>
          <p:nvPr userDrawn="1"/>
        </p:nvSpPr>
        <p:spPr>
          <a:xfrm>
            <a:off x="4674943" y="1237830"/>
            <a:ext cx="1029993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14"/>
          <p:cNvSpPr txBox="1"/>
          <p:nvPr userDrawn="1"/>
        </p:nvSpPr>
        <p:spPr>
          <a:xfrm>
            <a:off x="5763603" y="1258350"/>
            <a:ext cx="1073104" cy="31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Automation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hlinkClick r:id="" action="ppaction://noaction"/>
          </p:cNvPr>
          <p:cNvSpPr/>
          <p:nvPr userDrawn="1"/>
        </p:nvSpPr>
        <p:spPr>
          <a:xfrm>
            <a:off x="5650713" y="1188031"/>
            <a:ext cx="1172159" cy="404948"/>
          </a:xfrm>
          <a:prstGeom prst="rect">
            <a:avLst/>
          </a:prstGeom>
          <a:solidFill>
            <a:srgbClr val="E7E6E6">
              <a:alpha val="21961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3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0BF50-5881-4364-892B-00AFE92ED8C3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4B3031-E377-4E07-A563-9E03F7D2D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15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0BF50-5881-4364-892B-00AFE92ED8C3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4B3031-E377-4E07-A563-9E03F7D2D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9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0BF50-5881-4364-892B-00AFE92ED8C3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4B3031-E377-4E07-A563-9E03F7D2D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9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0BF50-5881-4364-892B-00AFE92ED8C3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4B3031-E377-4E07-A563-9E03F7D2D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6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0BF50-5881-4364-892B-00AFE92ED8C3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4B3031-E377-4E07-A563-9E03F7D2D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" Target="../slides/slide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061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8" y="-19556"/>
            <a:ext cx="621028" cy="62102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37000" y="56712"/>
            <a:ext cx="2164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aseline="0" dirty="0" smtClean="0">
                <a:solidFill>
                  <a:schemeClr val="accent1">
                    <a:lumMod val="50000"/>
                  </a:schemeClr>
                </a:solidFill>
              </a:rPr>
              <a:t>School name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92521" y="19095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EBF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IN" sz="1400" dirty="0">
              <a:solidFill>
                <a:srgbClr val="EBF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74076" y="19095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EBF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endParaRPr lang="en-IN" sz="1400" dirty="0">
              <a:solidFill>
                <a:srgbClr val="EBF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hlinkClick r:id="rId15" action="ppaction://hlinksldjump"/>
          </p:cNvPr>
          <p:cNvSpPr txBox="1"/>
          <p:nvPr userDrawn="1"/>
        </p:nvSpPr>
        <p:spPr>
          <a:xfrm>
            <a:off x="5605562" y="190955"/>
            <a:ext cx="143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EBF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Tools</a:t>
            </a:r>
            <a:endParaRPr lang="en-IN" sz="1400" dirty="0">
              <a:solidFill>
                <a:srgbClr val="EBF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366518" y="19095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EBF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en-IN" sz="1400" dirty="0">
              <a:solidFill>
                <a:srgbClr val="EBF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36844" y="19095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EBF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en-IN" sz="1400" dirty="0">
              <a:solidFill>
                <a:srgbClr val="EBF0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701" y="133849"/>
            <a:ext cx="314218" cy="3142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7" name="Rectangle 16">
            <a:hlinkClick r:id="" action="ppaction://noaction"/>
          </p:cNvPr>
          <p:cNvSpPr/>
          <p:nvPr userDrawn="1"/>
        </p:nvSpPr>
        <p:spPr>
          <a:xfrm>
            <a:off x="4413835" y="227342"/>
            <a:ext cx="1074333" cy="294289"/>
          </a:xfrm>
          <a:prstGeom prst="rect">
            <a:avLst/>
          </a:prstGeom>
          <a:solidFill>
            <a:srgbClr val="FFFFFF">
              <a:alpha val="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hlinkClick r:id="rId17" action="ppaction://hlinksldjump"/>
          </p:cNvPr>
          <p:cNvSpPr/>
          <p:nvPr userDrawn="1"/>
        </p:nvSpPr>
        <p:spPr>
          <a:xfrm>
            <a:off x="3033907" y="225058"/>
            <a:ext cx="1131088" cy="294289"/>
          </a:xfrm>
          <a:prstGeom prst="rect">
            <a:avLst/>
          </a:prstGeom>
          <a:solidFill>
            <a:srgbClr val="FFFFFF">
              <a:alpha val="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3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customXml" Target="../../customXml/item10.xm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17" Type="http://schemas.openxmlformats.org/officeDocument/2006/relationships/image" Target="../media/image12.png"/><Relationship Id="rId2" Type="http://schemas.openxmlformats.org/officeDocument/2006/relationships/customXml" Target="../../customXml/item13.xml"/><Relationship Id="rId16" Type="http://schemas.openxmlformats.org/officeDocument/2006/relationships/slide" Target="slide3.xml"/><Relationship Id="rId1" Type="http://schemas.openxmlformats.org/officeDocument/2006/relationships/customXml" Target="../../customXml/item12.xml"/><Relationship Id="rId6" Type="http://schemas.openxmlformats.org/officeDocument/2006/relationships/slide" Target="slide2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3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customXml" Target="../../customXml/item14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customXml" Target="../../customXml/item6.xml"/><Relationship Id="rId7" Type="http://schemas.openxmlformats.org/officeDocument/2006/relationships/slide" Target="slide2.xml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customXml" Target="../../customXml/item9.xml"/><Relationship Id="rId16" Type="http://schemas.openxmlformats.org/officeDocument/2006/relationships/image" Target="../media/image15.png"/><Relationship Id="rId1" Type="http://schemas.openxmlformats.org/officeDocument/2006/relationships/customXml" Target="../../customXml/item8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7.xml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customXml" Target="../../customXml/item4.xml"/><Relationship Id="rId9" Type="http://schemas.openxmlformats.org/officeDocument/2006/relationships/slide" Target="slide5.xml"/><Relationship Id="rId1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customXml" Target="../../customXml/item17.xml"/><Relationship Id="rId7" Type="http://schemas.openxmlformats.org/officeDocument/2006/relationships/slide" Target="slide2.xml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customXml" Target="../../customXml/item16.xml"/><Relationship Id="rId16" Type="http://schemas.openxmlformats.org/officeDocument/2006/relationships/image" Target="../media/image15.png"/><Relationship Id="rId1" Type="http://schemas.openxmlformats.org/officeDocument/2006/relationships/customXml" Target="../../customXml/item15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9.xml"/><Relationship Id="rId1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customXml" Target="../../customXml/item18.xml"/><Relationship Id="rId9" Type="http://schemas.openxmlformats.org/officeDocument/2006/relationships/slide" Target="slide5.xml"/><Relationship Id="rId1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customXml" Target="../../customXml/item2.xm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17" Type="http://schemas.openxmlformats.org/officeDocument/2006/relationships/image" Target="../media/image12.png"/><Relationship Id="rId2" Type="http://schemas.openxmlformats.org/officeDocument/2006/relationships/customXml" Target="../../customXml/item5.xml"/><Relationship Id="rId16" Type="http://schemas.openxmlformats.org/officeDocument/2006/relationships/slide" Target="slide3.xml"/><Relationship Id="rId1" Type="http://schemas.openxmlformats.org/officeDocument/2006/relationships/customXml" Target="../../customXml/item1.xml"/><Relationship Id="rId6" Type="http://schemas.openxmlformats.org/officeDocument/2006/relationships/slide" Target="slide2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3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customXml" Target="../../customXml/item1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3406" y="2421237"/>
            <a:ext cx="951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Quiz/Survey integration sample</a:t>
            </a:r>
            <a:endParaRPr lang="en-IN" sz="5400" dirty="0"/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3890738" y="3638006"/>
            <a:ext cx="3260993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Start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141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5269" y="1687408"/>
            <a:ext cx="3633537" cy="5110808"/>
          </a:xfrm>
          <a:prstGeom prst="rect">
            <a:avLst/>
          </a:prstGeom>
          <a:solidFill>
            <a:srgbClr val="2E75B6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58090" y="514350"/>
            <a:ext cx="1104900" cy="4571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dd section btn"/>
          <p:cNvSpPr/>
          <p:nvPr>
            <p:custDataLst>
              <p:custData r:id="rId1"/>
            </p:custDataLst>
          </p:nvPr>
        </p:nvSpPr>
        <p:spPr>
          <a:xfrm>
            <a:off x="1811499" y="2034617"/>
            <a:ext cx="1533334" cy="332795"/>
          </a:xfrm>
          <a:prstGeom prst="rect">
            <a:avLst/>
          </a:prstGeom>
          <a:solidFill>
            <a:srgbClr val="1C4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Add section</a:t>
            </a:r>
            <a:endParaRPr 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128422" y="2034617"/>
            <a:ext cx="1286278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Preview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128422" y="2465925"/>
            <a:ext cx="3226397" cy="5062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1929218" y="2610358"/>
            <a:ext cx="878306" cy="227815"/>
          </a:xfrm>
          <a:prstGeom prst="rect">
            <a:avLst/>
          </a:prstGeom>
          <a:solidFill>
            <a:srgbClr val="1C4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Add Lesson</a:t>
            </a:r>
            <a:endParaRPr lang="en-IN" sz="1050" dirty="0"/>
          </a:p>
        </p:txBody>
      </p:sp>
      <p:sp>
        <p:nvSpPr>
          <p:cNvPr id="46" name="TextBox 14"/>
          <p:cNvSpPr txBox="1"/>
          <p:nvPr/>
        </p:nvSpPr>
        <p:spPr>
          <a:xfrm>
            <a:off x="171992" y="2570378"/>
            <a:ext cx="168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Section name1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52" y="2624891"/>
            <a:ext cx="190876" cy="190876"/>
          </a:xfrm>
          <a:prstGeom prst="rect">
            <a:avLst/>
          </a:prstGeom>
        </p:spPr>
      </p:pic>
      <p:grpSp>
        <p:nvGrpSpPr>
          <p:cNvPr id="59" name="section"/>
          <p:cNvGrpSpPr/>
          <p:nvPr/>
        </p:nvGrpSpPr>
        <p:grpSpPr>
          <a:xfrm>
            <a:off x="128421" y="3035427"/>
            <a:ext cx="3226397" cy="506249"/>
            <a:chOff x="141852" y="3082372"/>
            <a:chExt cx="3226397" cy="506249"/>
          </a:xfrm>
        </p:grpSpPr>
        <p:sp>
          <p:nvSpPr>
            <p:cNvPr id="47" name="Rectangle 46"/>
            <p:cNvSpPr/>
            <p:nvPr/>
          </p:nvSpPr>
          <p:spPr>
            <a:xfrm>
              <a:off x="141852" y="3082372"/>
              <a:ext cx="3226397" cy="5062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add lesson"/>
            <p:cNvSpPr/>
            <p:nvPr/>
          </p:nvSpPr>
          <p:spPr>
            <a:xfrm>
              <a:off x="1942648" y="3226805"/>
              <a:ext cx="878306" cy="227815"/>
            </a:xfrm>
            <a:prstGeom prst="rect">
              <a:avLst/>
            </a:prstGeom>
            <a:solidFill>
              <a:srgbClr val="1C4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/>
                <a:t>Add Lesson</a:t>
              </a:r>
              <a:endParaRPr lang="en-IN" sz="1050" dirty="0"/>
            </a:p>
          </p:txBody>
        </p:sp>
        <p:sp>
          <p:nvSpPr>
            <p:cNvPr id="49" name="TextBox 14"/>
            <p:cNvSpPr txBox="1"/>
            <p:nvPr/>
          </p:nvSpPr>
          <p:spPr>
            <a:xfrm>
              <a:off x="185422" y="3186825"/>
              <a:ext cx="131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name2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549" y="3242429"/>
              <a:ext cx="190876" cy="190876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3627235" y="1687177"/>
            <a:ext cx="8520162" cy="5110808"/>
            <a:chOff x="3671839" y="1710865"/>
            <a:chExt cx="8520162" cy="5110808"/>
          </a:xfrm>
        </p:grpSpPr>
        <p:sp>
          <p:nvSpPr>
            <p:cNvPr id="30" name="Rectangle 29"/>
            <p:cNvSpPr/>
            <p:nvPr/>
          </p:nvSpPr>
          <p:spPr>
            <a:xfrm>
              <a:off x="3671839" y="1710865"/>
              <a:ext cx="8520162" cy="5110808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02834" y="1756720"/>
              <a:ext cx="194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Edit course section</a:t>
              </a:r>
              <a:endParaRPr lang="en-IN" dirty="0"/>
            </a:p>
          </p:txBody>
        </p:sp>
        <p:sp>
          <p:nvSpPr>
            <p:cNvPr id="54" name="TextBox 14"/>
            <p:cNvSpPr txBox="1"/>
            <p:nvPr/>
          </p:nvSpPr>
          <p:spPr>
            <a:xfrm>
              <a:off x="4903028" y="2633815"/>
              <a:ext cx="131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name: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3364" y="2648348"/>
              <a:ext cx="4446299" cy="2932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400" dirty="0" smtClean="0"/>
                <a:t>Section name2</a:t>
              </a:r>
              <a:endParaRPr lang="en-IN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19641" y="4468375"/>
              <a:ext cx="1533334" cy="332795"/>
            </a:xfrm>
            <a:prstGeom prst="rect">
              <a:avLst/>
            </a:prstGeom>
            <a:solidFill>
              <a:srgbClr val="1C4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Save changes</a:t>
              </a:r>
              <a:endParaRPr lang="en-IN" sz="1600" dirty="0"/>
            </a:p>
          </p:txBody>
        </p:sp>
        <p:sp>
          <p:nvSpPr>
            <p:cNvPr id="57" name="TextBox 14"/>
            <p:cNvSpPr txBox="1"/>
            <p:nvPr/>
          </p:nvSpPr>
          <p:spPr>
            <a:xfrm>
              <a:off x="4458090" y="3049850"/>
              <a:ext cx="1764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description: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3364" y="3064383"/>
              <a:ext cx="4446299" cy="5884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add lesson-top"/>
          <p:cNvSpPr/>
          <p:nvPr/>
        </p:nvSpPr>
        <p:spPr>
          <a:xfrm>
            <a:off x="1929218" y="3182645"/>
            <a:ext cx="878306" cy="190876"/>
          </a:xfrm>
          <a:prstGeom prst="rect">
            <a:avLst/>
          </a:pr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p with lesson"/>
          <p:cNvGrpSpPr/>
          <p:nvPr/>
        </p:nvGrpSpPr>
        <p:grpSpPr>
          <a:xfrm>
            <a:off x="128420" y="3048311"/>
            <a:ext cx="3226397" cy="1626704"/>
            <a:chOff x="185422" y="3751412"/>
            <a:chExt cx="3226397" cy="1626704"/>
          </a:xfrm>
        </p:grpSpPr>
        <p:grpSp>
          <p:nvGrpSpPr>
            <p:cNvPr id="79" name="Group 78"/>
            <p:cNvGrpSpPr/>
            <p:nvPr/>
          </p:nvGrpSpPr>
          <p:grpSpPr>
            <a:xfrm>
              <a:off x="185422" y="3751412"/>
              <a:ext cx="3226397" cy="1626704"/>
              <a:chOff x="141852" y="3082372"/>
              <a:chExt cx="3226397" cy="162670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41852" y="3082372"/>
                <a:ext cx="3226397" cy="16267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  <a:alpha val="3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add lesson"/>
              <p:cNvSpPr/>
              <p:nvPr/>
            </p:nvSpPr>
            <p:spPr>
              <a:xfrm>
                <a:off x="1942648" y="3226805"/>
                <a:ext cx="878306" cy="227815"/>
              </a:xfrm>
              <a:prstGeom prst="rect">
                <a:avLst/>
              </a:prstGeom>
              <a:solidFill>
                <a:srgbClr val="1C4F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smtClean="0"/>
                  <a:t>Add Lesson</a:t>
                </a:r>
                <a:endParaRPr lang="en-IN" sz="1050" dirty="0"/>
              </a:p>
            </p:txBody>
          </p:sp>
          <p:sp>
            <p:nvSpPr>
              <p:cNvPr id="82" name="TextBox 14"/>
              <p:cNvSpPr txBox="1"/>
              <p:nvPr/>
            </p:nvSpPr>
            <p:spPr>
              <a:xfrm>
                <a:off x="185422" y="3186825"/>
                <a:ext cx="131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Section name2</a:t>
                </a:r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549" y="3242429"/>
                <a:ext cx="190876" cy="190876"/>
              </a:xfrm>
              <a:prstGeom prst="rect">
                <a:avLst/>
              </a:prstGeom>
            </p:spPr>
          </p:pic>
        </p:grpSp>
        <p:grpSp>
          <p:nvGrpSpPr>
            <p:cNvPr id="88" name="Group 87"/>
            <p:cNvGrpSpPr/>
            <p:nvPr/>
          </p:nvGrpSpPr>
          <p:grpSpPr>
            <a:xfrm>
              <a:off x="529435" y="4320052"/>
              <a:ext cx="2611077" cy="312821"/>
              <a:chOff x="266137" y="5751095"/>
              <a:chExt cx="2611077" cy="31282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66137" y="5751095"/>
                <a:ext cx="2611077" cy="3128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Lesson name2</a:t>
                </a:r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6" name="Picture 2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52065" y="5793205"/>
                <a:ext cx="8792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332" y="5819613"/>
                <a:ext cx="190876" cy="190876"/>
              </a:xfrm>
              <a:prstGeom prst="rect">
                <a:avLst/>
              </a:prstGeom>
            </p:spPr>
          </p:pic>
        </p:grpSp>
      </p:grpSp>
      <p:sp>
        <p:nvSpPr>
          <p:cNvPr id="110" name="Rectangle 109"/>
          <p:cNvSpPr/>
          <p:nvPr/>
        </p:nvSpPr>
        <p:spPr>
          <a:xfrm>
            <a:off x="1790929" y="1239768"/>
            <a:ext cx="1125958" cy="404949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1" t="7469" r="25810" b="57775"/>
          <a:stretch/>
        </p:blipFill>
        <p:spPr>
          <a:xfrm>
            <a:off x="184948" y="2528168"/>
            <a:ext cx="123064" cy="31176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04" y="2598977"/>
            <a:ext cx="205640" cy="205640"/>
          </a:xfrm>
          <a:prstGeom prst="rect">
            <a:avLst/>
          </a:prstGeom>
        </p:spPr>
      </p:pic>
      <p:sp>
        <p:nvSpPr>
          <p:cNvPr id="84" name="Rectangular Callout 83"/>
          <p:cNvSpPr/>
          <p:nvPr/>
        </p:nvSpPr>
        <p:spPr>
          <a:xfrm>
            <a:off x="10860970" y="4439515"/>
            <a:ext cx="703074" cy="522988"/>
          </a:xfrm>
          <a:prstGeom prst="wedgeRectCallout">
            <a:avLst>
              <a:gd name="adj1" fmla="val -149207"/>
              <a:gd name="adj2" fmla="val 907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22629" y="1698097"/>
            <a:ext cx="8520162" cy="5110808"/>
            <a:chOff x="3622629" y="1698097"/>
            <a:chExt cx="8520162" cy="5110808"/>
          </a:xfrm>
        </p:grpSpPr>
        <p:grpSp>
          <p:nvGrpSpPr>
            <p:cNvPr id="2" name="edit lesson"/>
            <p:cNvGrpSpPr/>
            <p:nvPr/>
          </p:nvGrpSpPr>
          <p:grpSpPr>
            <a:xfrm>
              <a:off x="3622629" y="1698097"/>
              <a:ext cx="8520162" cy="5110808"/>
              <a:chOff x="3622629" y="1698097"/>
              <a:chExt cx="8520162" cy="5110808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3622629" y="1698097"/>
                <a:ext cx="8520162" cy="5110808"/>
                <a:chOff x="3666698" y="1518361"/>
                <a:chExt cx="8520162" cy="5110808"/>
              </a:xfrm>
            </p:grpSpPr>
            <p:grpSp>
              <p:nvGrpSpPr>
                <p:cNvPr id="100" name="edit lesson"/>
                <p:cNvGrpSpPr/>
                <p:nvPr/>
              </p:nvGrpSpPr>
              <p:grpSpPr>
                <a:xfrm>
                  <a:off x="3666698" y="1518361"/>
                  <a:ext cx="8520162" cy="5110808"/>
                  <a:chOff x="3671839" y="1710865"/>
                  <a:chExt cx="8520162" cy="5110808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3671839" y="1710865"/>
                    <a:ext cx="8520162" cy="5110808"/>
                  </a:xfrm>
                  <a:prstGeom prst="rect">
                    <a:avLst/>
                  </a:prstGeom>
                  <a:solidFill>
                    <a:schemeClr val="bg2"/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002834" y="1756720"/>
                    <a:ext cx="1863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 smtClean="0"/>
                      <a:t>Edit course lesson</a:t>
                    </a:r>
                    <a:endParaRPr lang="en-IN" dirty="0"/>
                  </a:p>
                </p:txBody>
              </p:sp>
              <p:sp>
                <p:nvSpPr>
                  <p:cNvPr id="103" name="TextBox 14"/>
                  <p:cNvSpPr txBox="1"/>
                  <p:nvPr/>
                </p:nvSpPr>
                <p:spPr>
                  <a:xfrm>
                    <a:off x="4458089" y="2319950"/>
                    <a:ext cx="13199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Lesson name:</a:t>
                    </a:r>
                    <a:endParaRPr lang="en-US" sz="140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6104020" y="2376529"/>
                    <a:ext cx="4446299" cy="29324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4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Lesson name2</a:t>
                    </a:r>
                    <a:endParaRPr lang="en-IN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Box 14"/>
                  <p:cNvSpPr txBox="1"/>
                  <p:nvPr/>
                </p:nvSpPr>
                <p:spPr>
                  <a:xfrm>
                    <a:off x="4458090" y="2688898"/>
                    <a:ext cx="17648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Lesson </a:t>
                    </a:r>
                    <a:r>
                      <a: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Summary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:</a:t>
                    </a: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6095701" y="2759583"/>
                    <a:ext cx="4446299" cy="58845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TextBox 14"/>
                <p:cNvSpPr txBox="1"/>
                <p:nvPr/>
              </p:nvSpPr>
              <p:spPr>
                <a:xfrm>
                  <a:off x="4452948" y="3528039"/>
                  <a:ext cx="1635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Add content</a:t>
                  </a:r>
                  <a:r>
                    <a:rPr lang="en-US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:</a:t>
                  </a:r>
                  <a:endParaRPr lang="en-US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112" name="CheckBoxUnchecked"/>
                <p:cNvGrpSpPr/>
                <p:nvPr>
                  <p:custDataLst>
                    <p:custData r:id="rId2"/>
                  </p:custDataLst>
                </p:nvPr>
              </p:nvGrpSpPr>
              <p:grpSpPr>
                <a:xfrm>
                  <a:off x="5937526" y="3283604"/>
                  <a:ext cx="1226618" cy="230832"/>
                  <a:chOff x="6490087" y="-256907"/>
                  <a:chExt cx="1149589" cy="216403"/>
                </a:xfrm>
              </p:grpSpPr>
              <p:sp>
                <p:nvSpPr>
                  <p:cNvPr id="113" name="Content"/>
                  <p:cNvSpPr txBox="1">
                    <a:spLocks/>
                  </p:cNvSpPr>
                  <p:nvPr/>
                </p:nvSpPr>
                <p:spPr>
                  <a:xfrm>
                    <a:off x="6490087" y="-256907"/>
                    <a:ext cx="1149589" cy="21640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8288" rIns="45720" bIns="27432" rtlCol="0" anchor="ctr" anchorCtr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Enable preview</a:t>
                    </a:r>
                  </a:p>
                </p:txBody>
              </p:sp>
              <p:sp>
                <p:nvSpPr>
                  <p:cNvPr id="114" name="CheckBox"/>
                  <p:cNvSpPr>
                    <a:spLocks/>
                  </p:cNvSpPr>
                  <p:nvPr/>
                </p:nvSpPr>
                <p:spPr>
                  <a:xfrm>
                    <a:off x="6506984" y="-182218"/>
                    <a:ext cx="100013" cy="97631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65000"/>
                      </a:srgbClr>
                    </a:solidFill>
                  </a:ln>
                  <a:effectLst>
                    <a:innerShdw blurRad="635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5" name="CheckBoxUnchecked"/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7363393" y="3269489"/>
                  <a:ext cx="4426208" cy="230832"/>
                  <a:chOff x="7819158" y="-512047"/>
                  <a:chExt cx="4148262" cy="216403"/>
                </a:xfrm>
              </p:grpSpPr>
              <p:sp>
                <p:nvSpPr>
                  <p:cNvPr id="116" name="Content"/>
                  <p:cNvSpPr txBox="1">
                    <a:spLocks/>
                  </p:cNvSpPr>
                  <p:nvPr/>
                </p:nvSpPr>
                <p:spPr>
                  <a:xfrm>
                    <a:off x="7819158" y="-512047"/>
                    <a:ext cx="4148262" cy="216403"/>
                  </a:xfrm>
                  <a:prstGeom prst="rect">
                    <a:avLst/>
                  </a:prstGeom>
                  <a:noFill/>
                </p:spPr>
                <p:txBody>
                  <a:bodyPr wrap="square" lIns="164592" tIns="18288" rIns="45720" bIns="27432" rtlCol="0" anchor="ctr" anchorCtr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Publish lesson</a:t>
                    </a:r>
                    <a:r>
                      <a:rPr lang="en-US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(only published lesson can be </a:t>
                    </a:r>
                    <a:r>
                      <a:rPr lang="en-US" sz="900" dirty="0" err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viewd</a:t>
                    </a:r>
                    <a:r>
                      <a:rPr lang="en-US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by trainee)</a:t>
                    </a:r>
                  </a:p>
                </p:txBody>
              </p:sp>
              <p:sp>
                <p:nvSpPr>
                  <p:cNvPr id="117" name="CheckBox"/>
                  <p:cNvSpPr>
                    <a:spLocks/>
                  </p:cNvSpPr>
                  <p:nvPr/>
                </p:nvSpPr>
                <p:spPr>
                  <a:xfrm>
                    <a:off x="7825835" y="-453385"/>
                    <a:ext cx="100013" cy="97631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65000"/>
                      </a:srgbClr>
                    </a:solidFill>
                  </a:ln>
                  <a:effectLst>
                    <a:innerShdw blurRad="635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5713645" y="3968219"/>
                <a:ext cx="5645090" cy="814039"/>
                <a:chOff x="4172658" y="4049210"/>
                <a:chExt cx="5645090" cy="814039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4172658" y="4049210"/>
                  <a:ext cx="5645090" cy="81403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509724" y="4540927"/>
                  <a:ext cx="772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Video</a:t>
                  </a:r>
                  <a:endParaRPr lang="en-IN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311726" y="4540927"/>
                  <a:ext cx="772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Text</a:t>
                  </a:r>
                  <a:endParaRPr lang="en-IN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832659" y="4540926"/>
                  <a:ext cx="11700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Add survey</a:t>
                  </a:r>
                  <a:endParaRPr lang="en-IN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53" name="Picture 15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887" y="4106597"/>
                  <a:ext cx="460676" cy="46067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hlinkClick r:id="" action="ppaction://noaction"/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0907" y="4084295"/>
                  <a:ext cx="522635" cy="522635"/>
                </a:xfrm>
                <a:prstGeom prst="rect">
                  <a:avLst/>
                </a:prstGeom>
              </p:spPr>
            </p:pic>
            <p:sp>
              <p:nvSpPr>
                <p:cNvPr id="155" name="TextBox 154"/>
                <p:cNvSpPr txBox="1"/>
                <p:nvPr/>
              </p:nvSpPr>
              <p:spPr>
                <a:xfrm>
                  <a:off x="5434098" y="4540926"/>
                  <a:ext cx="690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PPT</a:t>
                  </a:r>
                  <a:endParaRPr lang="en-IN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56" name="Picture 155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0979" y="4116398"/>
                  <a:ext cx="566643" cy="531448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66" y="3905293"/>
              <a:ext cx="763739" cy="763739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9691404" y="4467602"/>
              <a:ext cx="65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Quiz</a:t>
              </a:r>
              <a:endParaRPr lang="en-IN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7380" y="3911900"/>
              <a:ext cx="729623" cy="729623"/>
            </a:xfrm>
            <a:prstGeom prst="rect">
              <a:avLst/>
            </a:prstGeom>
          </p:spPr>
        </p:pic>
        <p:sp>
          <p:nvSpPr>
            <p:cNvPr id="158" name="TextBox 157"/>
            <p:cNvSpPr txBox="1"/>
            <p:nvPr/>
          </p:nvSpPr>
          <p:spPr>
            <a:xfrm>
              <a:off x="10488977" y="4466787"/>
              <a:ext cx="85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Live class</a:t>
              </a:r>
              <a:endParaRPr lang="en-IN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52" name="Rectangular Callout 151"/>
          <p:cNvSpPr/>
          <p:nvPr/>
        </p:nvSpPr>
        <p:spPr>
          <a:xfrm>
            <a:off x="3423378" y="3008803"/>
            <a:ext cx="703074" cy="522988"/>
          </a:xfrm>
          <a:prstGeom prst="wedgeRectCallout">
            <a:avLst>
              <a:gd name="adj1" fmla="val -153542"/>
              <a:gd name="adj2" fmla="val -249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151" name="Rectangular Callout 150"/>
          <p:cNvSpPr/>
          <p:nvPr/>
        </p:nvSpPr>
        <p:spPr>
          <a:xfrm>
            <a:off x="3567843" y="1773274"/>
            <a:ext cx="703074" cy="522988"/>
          </a:xfrm>
          <a:prstGeom prst="wedgeRectCallout">
            <a:avLst>
              <a:gd name="adj1" fmla="val -153542"/>
              <a:gd name="adj2" fmla="val -249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7" name="Rectangle 6">
            <a:hlinkClick r:id="rId16" action="ppaction://hlinksldjump"/>
          </p:cNvPr>
          <p:cNvSpPr/>
          <p:nvPr/>
        </p:nvSpPr>
        <p:spPr>
          <a:xfrm>
            <a:off x="9483036" y="3751938"/>
            <a:ext cx="932891" cy="1210566"/>
          </a:xfrm>
          <a:prstGeom prst="rect">
            <a:avLst/>
          </a:prstGeom>
          <a:solidFill>
            <a:srgbClr val="FFD966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15" y="3967988"/>
            <a:ext cx="587825" cy="5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</p:childTnLst>
        </p:cTn>
      </p:par>
    </p:tnLst>
    <p:bldLst>
      <p:bldP spid="84" grpId="0" animBg="1"/>
      <p:bldP spid="152" grpId="0" animBg="1"/>
      <p:bldP spid="151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5269" y="1687408"/>
            <a:ext cx="3633537" cy="5110808"/>
          </a:xfrm>
          <a:prstGeom prst="rect">
            <a:avLst/>
          </a:prstGeom>
          <a:solidFill>
            <a:srgbClr val="2E75B6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58090" y="514350"/>
            <a:ext cx="1104900" cy="4571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dd section btn"/>
          <p:cNvSpPr/>
          <p:nvPr>
            <p:custDataLst>
              <p:custData r:id="rId1"/>
            </p:custDataLst>
          </p:nvPr>
        </p:nvSpPr>
        <p:spPr>
          <a:xfrm>
            <a:off x="1811499" y="2034617"/>
            <a:ext cx="1533334" cy="332795"/>
          </a:xfrm>
          <a:prstGeom prst="rect">
            <a:avLst/>
          </a:prstGeom>
          <a:solidFill>
            <a:srgbClr val="1C4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Add section</a:t>
            </a:r>
            <a:endParaRPr 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128422" y="2034617"/>
            <a:ext cx="1286278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Preview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128422" y="2465925"/>
            <a:ext cx="3226397" cy="5062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hlinkClick r:id="rId7" action="ppaction://hlinksldjump"/>
          </p:cNvPr>
          <p:cNvSpPr/>
          <p:nvPr/>
        </p:nvSpPr>
        <p:spPr>
          <a:xfrm>
            <a:off x="1929218" y="2610358"/>
            <a:ext cx="878306" cy="227815"/>
          </a:xfrm>
          <a:prstGeom prst="rect">
            <a:avLst/>
          </a:prstGeom>
          <a:solidFill>
            <a:srgbClr val="1C4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Add Lesson</a:t>
            </a:r>
            <a:endParaRPr lang="en-IN" sz="1050" dirty="0"/>
          </a:p>
        </p:txBody>
      </p:sp>
      <p:sp>
        <p:nvSpPr>
          <p:cNvPr id="46" name="TextBox 14"/>
          <p:cNvSpPr txBox="1"/>
          <p:nvPr/>
        </p:nvSpPr>
        <p:spPr>
          <a:xfrm>
            <a:off x="171992" y="2570378"/>
            <a:ext cx="168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Section name1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52" y="2624891"/>
            <a:ext cx="190876" cy="190876"/>
          </a:xfrm>
          <a:prstGeom prst="rect">
            <a:avLst/>
          </a:prstGeom>
        </p:spPr>
      </p:pic>
      <p:grpSp>
        <p:nvGrpSpPr>
          <p:cNvPr id="59" name="section"/>
          <p:cNvGrpSpPr/>
          <p:nvPr/>
        </p:nvGrpSpPr>
        <p:grpSpPr>
          <a:xfrm>
            <a:off x="128421" y="3035427"/>
            <a:ext cx="3226397" cy="506249"/>
            <a:chOff x="141852" y="3082372"/>
            <a:chExt cx="3226397" cy="506249"/>
          </a:xfrm>
        </p:grpSpPr>
        <p:sp>
          <p:nvSpPr>
            <p:cNvPr id="47" name="Rectangle 46"/>
            <p:cNvSpPr/>
            <p:nvPr/>
          </p:nvSpPr>
          <p:spPr>
            <a:xfrm>
              <a:off x="141852" y="3082372"/>
              <a:ext cx="3226397" cy="5062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add lesson"/>
            <p:cNvSpPr/>
            <p:nvPr/>
          </p:nvSpPr>
          <p:spPr>
            <a:xfrm>
              <a:off x="1942648" y="3226805"/>
              <a:ext cx="878306" cy="227815"/>
            </a:xfrm>
            <a:prstGeom prst="rect">
              <a:avLst/>
            </a:prstGeom>
            <a:solidFill>
              <a:srgbClr val="1C4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/>
                <a:t>Add Lesson</a:t>
              </a:r>
              <a:endParaRPr lang="en-IN" sz="1050" dirty="0"/>
            </a:p>
          </p:txBody>
        </p:sp>
        <p:sp>
          <p:nvSpPr>
            <p:cNvPr id="49" name="TextBox 14"/>
            <p:cNvSpPr txBox="1"/>
            <p:nvPr/>
          </p:nvSpPr>
          <p:spPr>
            <a:xfrm>
              <a:off x="185422" y="3186825"/>
              <a:ext cx="131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name2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549" y="3242429"/>
              <a:ext cx="190876" cy="190876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3627235" y="1687177"/>
            <a:ext cx="8520162" cy="5110808"/>
            <a:chOff x="3671839" y="1710865"/>
            <a:chExt cx="8520162" cy="5110808"/>
          </a:xfrm>
        </p:grpSpPr>
        <p:sp>
          <p:nvSpPr>
            <p:cNvPr id="30" name="Rectangle 29"/>
            <p:cNvSpPr/>
            <p:nvPr/>
          </p:nvSpPr>
          <p:spPr>
            <a:xfrm>
              <a:off x="3671839" y="1710865"/>
              <a:ext cx="8520162" cy="5110808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02834" y="1756720"/>
              <a:ext cx="194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Edit course section</a:t>
              </a:r>
              <a:endParaRPr lang="en-IN" dirty="0"/>
            </a:p>
          </p:txBody>
        </p:sp>
        <p:sp>
          <p:nvSpPr>
            <p:cNvPr id="54" name="TextBox 14"/>
            <p:cNvSpPr txBox="1"/>
            <p:nvPr/>
          </p:nvSpPr>
          <p:spPr>
            <a:xfrm>
              <a:off x="4903028" y="2633815"/>
              <a:ext cx="131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name: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3364" y="2648348"/>
              <a:ext cx="4446299" cy="2932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400" dirty="0" smtClean="0"/>
                <a:t>Section name2</a:t>
              </a:r>
              <a:endParaRPr lang="en-IN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19641" y="4468375"/>
              <a:ext cx="1533334" cy="332795"/>
            </a:xfrm>
            <a:prstGeom prst="rect">
              <a:avLst/>
            </a:prstGeom>
            <a:solidFill>
              <a:srgbClr val="1C4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Save changes</a:t>
              </a:r>
              <a:endParaRPr lang="en-IN" sz="1600" dirty="0"/>
            </a:p>
          </p:txBody>
        </p:sp>
        <p:sp>
          <p:nvSpPr>
            <p:cNvPr id="57" name="TextBox 14"/>
            <p:cNvSpPr txBox="1"/>
            <p:nvPr/>
          </p:nvSpPr>
          <p:spPr>
            <a:xfrm>
              <a:off x="4458090" y="3049850"/>
              <a:ext cx="1764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description: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3364" y="3064383"/>
              <a:ext cx="4446299" cy="5884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add lesson-top"/>
          <p:cNvSpPr/>
          <p:nvPr/>
        </p:nvSpPr>
        <p:spPr>
          <a:xfrm>
            <a:off x="1929218" y="3182645"/>
            <a:ext cx="878306" cy="190876"/>
          </a:xfrm>
          <a:prstGeom prst="rect">
            <a:avLst/>
          </a:pr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p with lesson"/>
          <p:cNvGrpSpPr/>
          <p:nvPr/>
        </p:nvGrpSpPr>
        <p:grpSpPr>
          <a:xfrm>
            <a:off x="128420" y="3048311"/>
            <a:ext cx="3226397" cy="1626704"/>
            <a:chOff x="185422" y="3751412"/>
            <a:chExt cx="3226397" cy="1626704"/>
          </a:xfrm>
        </p:grpSpPr>
        <p:grpSp>
          <p:nvGrpSpPr>
            <p:cNvPr id="79" name="Group 78"/>
            <p:cNvGrpSpPr/>
            <p:nvPr/>
          </p:nvGrpSpPr>
          <p:grpSpPr>
            <a:xfrm>
              <a:off x="185422" y="3751412"/>
              <a:ext cx="3226397" cy="1626704"/>
              <a:chOff x="141852" y="3082372"/>
              <a:chExt cx="3226397" cy="162670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41852" y="3082372"/>
                <a:ext cx="3226397" cy="16267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  <a:alpha val="3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add lesson"/>
              <p:cNvSpPr/>
              <p:nvPr/>
            </p:nvSpPr>
            <p:spPr>
              <a:xfrm>
                <a:off x="1942648" y="3226805"/>
                <a:ext cx="878306" cy="227815"/>
              </a:xfrm>
              <a:prstGeom prst="rect">
                <a:avLst/>
              </a:prstGeom>
              <a:solidFill>
                <a:srgbClr val="1C4F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smtClean="0"/>
                  <a:t>Add Lesson</a:t>
                </a:r>
                <a:endParaRPr lang="en-IN" sz="1050" dirty="0"/>
              </a:p>
            </p:txBody>
          </p:sp>
          <p:sp>
            <p:nvSpPr>
              <p:cNvPr id="82" name="TextBox 14"/>
              <p:cNvSpPr txBox="1"/>
              <p:nvPr/>
            </p:nvSpPr>
            <p:spPr>
              <a:xfrm>
                <a:off x="185422" y="3186825"/>
                <a:ext cx="131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Section name2</a:t>
                </a:r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549" y="3242429"/>
                <a:ext cx="190876" cy="190876"/>
              </a:xfrm>
              <a:prstGeom prst="rect">
                <a:avLst/>
              </a:prstGeom>
            </p:spPr>
          </p:pic>
        </p:grpSp>
        <p:grpSp>
          <p:nvGrpSpPr>
            <p:cNvPr id="88" name="Group 87"/>
            <p:cNvGrpSpPr/>
            <p:nvPr/>
          </p:nvGrpSpPr>
          <p:grpSpPr>
            <a:xfrm>
              <a:off x="529435" y="4320052"/>
              <a:ext cx="2611077" cy="312821"/>
              <a:chOff x="266137" y="5751095"/>
              <a:chExt cx="2611077" cy="312821"/>
            </a:xfrm>
          </p:grpSpPr>
          <p:sp>
            <p:nvSpPr>
              <p:cNvPr id="85" name="Rectangle 84">
                <a:hlinkClick r:id="rId9" action="ppaction://hlinksldjump"/>
              </p:cNvPr>
              <p:cNvSpPr/>
              <p:nvPr/>
            </p:nvSpPr>
            <p:spPr>
              <a:xfrm>
                <a:off x="266137" y="5751095"/>
                <a:ext cx="2611077" cy="3128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Lesson name2</a:t>
                </a:r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6" name="Picture 2"/>
              <p:cNvPicPr>
                <a:picLocks noChangeAspect="1" noChangeArrowheads="1"/>
              </p:cNvPicPr>
              <p:nvPr>
                <p:custDataLst>
                  <p:custData r:id="rId5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52065" y="5793205"/>
                <a:ext cx="8792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332" y="5819613"/>
                <a:ext cx="190876" cy="190876"/>
              </a:xfrm>
              <a:prstGeom prst="rect">
                <a:avLst/>
              </a:prstGeom>
            </p:spPr>
          </p:pic>
        </p:grpSp>
      </p:grpSp>
      <p:sp>
        <p:nvSpPr>
          <p:cNvPr id="110" name="Rectangle 109"/>
          <p:cNvSpPr/>
          <p:nvPr/>
        </p:nvSpPr>
        <p:spPr>
          <a:xfrm>
            <a:off x="1790929" y="1239768"/>
            <a:ext cx="1125958" cy="404949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1" t="7469" r="25810" b="57775"/>
          <a:stretch/>
        </p:blipFill>
        <p:spPr>
          <a:xfrm>
            <a:off x="184948" y="2528168"/>
            <a:ext cx="123064" cy="31176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04" y="2598977"/>
            <a:ext cx="205640" cy="205640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3622629" y="1698097"/>
            <a:ext cx="8520162" cy="5110808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01291" y="1894114"/>
            <a:ext cx="8203475" cy="429768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ular Callout 73"/>
          <p:cNvSpPr/>
          <p:nvPr/>
        </p:nvSpPr>
        <p:spPr>
          <a:xfrm>
            <a:off x="558361" y="5774424"/>
            <a:ext cx="1253138" cy="522988"/>
          </a:xfrm>
          <a:prstGeom prst="wedgeRectCallout">
            <a:avLst>
              <a:gd name="adj1" fmla="val 208155"/>
              <a:gd name="adj2" fmla="val -399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iframe</a:t>
            </a:r>
            <a:endParaRPr lang="en-IN" sz="1400" b="1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3892490" y="1977763"/>
            <a:ext cx="7968585" cy="4130381"/>
            <a:chOff x="322162" y="154236"/>
            <a:chExt cx="10333998" cy="6533002"/>
          </a:xfrm>
        </p:grpSpPr>
        <p:sp>
          <p:nvSpPr>
            <p:cNvPr id="129" name="Rectangle 128"/>
            <p:cNvSpPr/>
            <p:nvPr/>
          </p:nvSpPr>
          <p:spPr>
            <a:xfrm>
              <a:off x="322163" y="683046"/>
              <a:ext cx="4090869" cy="60041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413031" y="685246"/>
              <a:ext cx="6243127" cy="6001078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22166" y="154236"/>
              <a:ext cx="10333994" cy="5288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641939" y="289408"/>
              <a:ext cx="978017" cy="365106"/>
              <a:chOff x="2641939" y="289408"/>
              <a:chExt cx="978017" cy="365106"/>
            </a:xfrm>
          </p:grpSpPr>
          <p:sp>
            <p:nvSpPr>
              <p:cNvPr id="181" name="TextBox 180">
                <a:hlinkClick r:id="rId9" action="ppaction://hlinksldjump"/>
              </p:cNvPr>
              <p:cNvSpPr txBox="1"/>
              <p:nvPr userDrawn="1"/>
            </p:nvSpPr>
            <p:spPr>
              <a:xfrm>
                <a:off x="2770983" y="289408"/>
                <a:ext cx="848973" cy="3651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Settings</a:t>
                </a:r>
                <a:endParaRPr lang="en-IN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2" name="Picture 181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1939" y="366527"/>
                <a:ext cx="171681" cy="171067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555970" y="216167"/>
              <a:ext cx="1647403" cy="466879"/>
              <a:chOff x="555970" y="216167"/>
              <a:chExt cx="1647403" cy="466879"/>
            </a:xfrm>
          </p:grpSpPr>
          <p:sp>
            <p:nvSpPr>
              <p:cNvPr id="178" name="Rectangle 177">
                <a:hlinkClick r:id="rId14" action="ppaction://hlinksldjump"/>
              </p:cNvPr>
              <p:cNvSpPr/>
              <p:nvPr userDrawn="1"/>
            </p:nvSpPr>
            <p:spPr>
              <a:xfrm>
                <a:off x="555970" y="216167"/>
                <a:ext cx="1647403" cy="466879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/>
              </a:p>
            </p:txBody>
          </p:sp>
          <p:sp>
            <p:nvSpPr>
              <p:cNvPr id="179" name="TextBox 178"/>
              <p:cNvSpPr txBox="1"/>
              <p:nvPr userDrawn="1"/>
            </p:nvSpPr>
            <p:spPr>
              <a:xfrm>
                <a:off x="888093" y="293431"/>
                <a:ext cx="1195350" cy="36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 smtClean="0">
                    <a:solidFill>
                      <a:schemeClr val="bg2">
                        <a:lumMod val="25000"/>
                      </a:schemeClr>
                    </a:solidFill>
                  </a:rPr>
                  <a:t>Questions</a:t>
                </a:r>
                <a:endParaRPr lang="en-IN" sz="9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80" name="Picture 179"/>
              <p:cNvPicPr>
                <a:picLocks noChangeAspect="1"/>
              </p:cNvPicPr>
              <p:nvPr userDrawn="1"/>
            </p:nvPicPr>
            <p:blipFill>
              <a:blip r:embed="rId15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348" y="355510"/>
                <a:ext cx="210062" cy="209311"/>
              </a:xfrm>
              <a:prstGeom prst="rect">
                <a:avLst/>
              </a:prstGeom>
            </p:spPr>
          </p:pic>
        </p:grpSp>
        <p:grpSp>
          <p:nvGrpSpPr>
            <p:cNvPr id="150" name="Group 149"/>
            <p:cNvGrpSpPr/>
            <p:nvPr/>
          </p:nvGrpSpPr>
          <p:grpSpPr>
            <a:xfrm>
              <a:off x="322162" y="694621"/>
              <a:ext cx="4090869" cy="561810"/>
              <a:chOff x="322162" y="694621"/>
              <a:chExt cx="4090869" cy="561810"/>
            </a:xfrm>
          </p:grpSpPr>
          <p:sp>
            <p:nvSpPr>
              <p:cNvPr id="171" name="Rectangle 170"/>
              <p:cNvSpPr/>
              <p:nvPr userDrawn="1"/>
            </p:nvSpPr>
            <p:spPr>
              <a:xfrm>
                <a:off x="322162" y="694621"/>
                <a:ext cx="4090869" cy="56181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/>
              </a:p>
            </p:txBody>
          </p:sp>
          <p:pic>
            <p:nvPicPr>
              <p:cNvPr id="172" name="Picture 171"/>
              <p:cNvPicPr>
                <a:picLocks noChangeAspect="1"/>
              </p:cNvPicPr>
              <p:nvPr userDrawn="1"/>
            </p:nvPicPr>
            <p:blipFill>
              <a:blip r:embed="rId16" cstate="print">
                <a:duotone>
                  <a:prstClr val="black"/>
                  <a:schemeClr val="tx1">
                    <a:lumMod val="75000"/>
                    <a:lumOff val="2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7117" y="784046"/>
                <a:ext cx="328082" cy="328082"/>
              </a:xfrm>
              <a:prstGeom prst="rect">
                <a:avLst/>
              </a:prstGeom>
            </p:spPr>
          </p:pic>
          <p:pic>
            <p:nvPicPr>
              <p:cNvPr id="173" name="Picture 172"/>
              <p:cNvPicPr>
                <a:picLocks noChangeAspect="1"/>
              </p:cNvPicPr>
              <p:nvPr userDrawn="1"/>
            </p:nvPicPr>
            <p:blipFill>
              <a:blip r:embed="rId17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22" y="820090"/>
                <a:ext cx="273542" cy="273542"/>
              </a:xfrm>
              <a:prstGeom prst="rect">
                <a:avLst/>
              </a:prstGeom>
            </p:spPr>
          </p:pic>
          <p:pic>
            <p:nvPicPr>
              <p:cNvPr id="174" name="Picture 173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311219" y="828498"/>
                <a:ext cx="265134" cy="265134"/>
              </a:xfrm>
              <a:prstGeom prst="rect">
                <a:avLst/>
              </a:prstGeom>
            </p:spPr>
          </p:pic>
          <p:sp>
            <p:nvSpPr>
              <p:cNvPr id="175" name="TextBox 174">
                <a:hlinkClick r:id="rId9" action="ppaction://hlinksldjump"/>
              </p:cNvPr>
              <p:cNvSpPr txBox="1"/>
              <p:nvPr userDrawn="1"/>
            </p:nvSpPr>
            <p:spPr>
              <a:xfrm>
                <a:off x="728323" y="850518"/>
                <a:ext cx="1183276" cy="36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Multiple choice</a:t>
                </a:r>
                <a:endParaRPr lang="en-IN" sz="900" dirty="0"/>
              </a:p>
            </p:txBody>
          </p:sp>
          <p:sp>
            <p:nvSpPr>
              <p:cNvPr id="176" name="TextBox 175">
                <a:hlinkClick r:id="rId9" action="ppaction://hlinksldjump"/>
              </p:cNvPr>
              <p:cNvSpPr txBox="1"/>
              <p:nvPr userDrawn="1"/>
            </p:nvSpPr>
            <p:spPr>
              <a:xfrm>
                <a:off x="2179026" y="850518"/>
                <a:ext cx="883924" cy="36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True/False</a:t>
                </a:r>
                <a:endParaRPr lang="en-IN" sz="900" dirty="0"/>
              </a:p>
            </p:txBody>
          </p:sp>
          <p:sp>
            <p:nvSpPr>
              <p:cNvPr id="177" name="TextBox 176">
                <a:hlinkClick r:id="" action="ppaction://noaction"/>
              </p:cNvPr>
              <p:cNvSpPr txBox="1"/>
              <p:nvPr userDrawn="1"/>
            </p:nvSpPr>
            <p:spPr>
              <a:xfrm>
                <a:off x="3617614" y="850518"/>
                <a:ext cx="782061" cy="36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Free text</a:t>
                </a:r>
                <a:endParaRPr lang="en-IN" sz="900" dirty="0"/>
              </a:p>
            </p:txBody>
          </p:sp>
        </p:grpSp>
        <p:sp>
          <p:nvSpPr>
            <p:cNvPr id="151" name="Rectangle 150">
              <a:hlinkClick r:id="rId7" action="ppaction://hlinksldjump"/>
            </p:cNvPr>
            <p:cNvSpPr/>
            <p:nvPr/>
          </p:nvSpPr>
          <p:spPr>
            <a:xfrm>
              <a:off x="9181024" y="271743"/>
              <a:ext cx="1384453" cy="40043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Preview Quiz</a:t>
              </a:r>
              <a:endParaRPr lang="en-IN" sz="900" dirty="0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402386" y="1908911"/>
              <a:ext cx="3970116" cy="439838"/>
              <a:chOff x="405114" y="1331088"/>
              <a:chExt cx="3970116" cy="439838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405114" y="1331088"/>
                <a:ext cx="3970116" cy="4398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900" dirty="0" smtClean="0">
                    <a:solidFill>
                      <a:schemeClr val="bg2">
                        <a:lumMod val="25000"/>
                      </a:schemeClr>
                    </a:solidFill>
                  </a:rPr>
                  <a:t>   Question True or False 1</a:t>
                </a:r>
                <a:endParaRPr lang="en-IN" sz="900" dirty="0"/>
              </a:p>
            </p:txBody>
          </p:sp>
          <p:pic>
            <p:nvPicPr>
              <p:cNvPr id="170" name="Picture 169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5761" y="1365813"/>
                <a:ext cx="128546" cy="334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3" name="TextBox 152"/>
            <p:cNvSpPr txBox="1"/>
            <p:nvPr/>
          </p:nvSpPr>
          <p:spPr>
            <a:xfrm>
              <a:off x="4819693" y="1219101"/>
              <a:ext cx="1532606" cy="36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Question</a:t>
              </a:r>
              <a:endParaRPr lang="en-IN" sz="9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973269" y="1578380"/>
              <a:ext cx="5455063" cy="42558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900" dirty="0">
                  <a:solidFill>
                    <a:schemeClr val="bg2">
                      <a:lumMod val="25000"/>
                    </a:schemeClr>
                  </a:solidFill>
                </a:rPr>
                <a:t> Question True or False 1</a:t>
              </a:r>
              <a:endParaRPr lang="en-IN" sz="9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973266" y="2322263"/>
              <a:ext cx="5455066" cy="58809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IN" sz="9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988937" y="6187315"/>
              <a:ext cx="1541787" cy="3327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Save Changes</a:t>
              </a:r>
              <a:endParaRPr lang="en-IN" sz="900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402386" y="1396288"/>
              <a:ext cx="3970116" cy="439838"/>
              <a:chOff x="405114" y="1331088"/>
              <a:chExt cx="3970116" cy="439838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405114" y="1331088"/>
                <a:ext cx="3970116" cy="4398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900" dirty="0" smtClean="0">
                    <a:solidFill>
                      <a:schemeClr val="bg2">
                        <a:lumMod val="25000"/>
                      </a:schemeClr>
                    </a:solidFill>
                  </a:rPr>
                  <a:t>   Question 1</a:t>
                </a:r>
                <a:endParaRPr lang="en-IN" sz="900" dirty="0"/>
              </a:p>
            </p:txBody>
          </p:sp>
          <p:pic>
            <p:nvPicPr>
              <p:cNvPr id="168" name="Picture 167"/>
              <p:cNvPicPr>
                <a:picLocks noChangeAspect="1" noChangeArrowheads="1"/>
              </p:cNvPicPr>
              <p:nvPr>
                <p:custDataLst>
                  <p:custData r:id="rId3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5761" y="1365813"/>
                <a:ext cx="128546" cy="334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 157"/>
            <p:cNvGrpSpPr/>
            <p:nvPr/>
          </p:nvGrpSpPr>
          <p:grpSpPr>
            <a:xfrm>
              <a:off x="402386" y="2420964"/>
              <a:ext cx="3970116" cy="439838"/>
              <a:chOff x="405114" y="1331088"/>
              <a:chExt cx="3970116" cy="439838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405114" y="1331088"/>
                <a:ext cx="3970116" cy="4398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900" dirty="0" smtClean="0">
                    <a:solidFill>
                      <a:schemeClr val="bg2">
                        <a:lumMod val="25000"/>
                      </a:schemeClr>
                    </a:solidFill>
                  </a:rPr>
                  <a:t>   Question True or False 1</a:t>
                </a:r>
                <a:endParaRPr lang="en-IN" sz="900" dirty="0"/>
              </a:p>
            </p:txBody>
          </p:sp>
          <p:pic>
            <p:nvPicPr>
              <p:cNvPr id="166" name="Picture 165"/>
              <p:cNvPicPr>
                <a:picLocks noChangeAspect="1" noChangeArrowheads="1"/>
              </p:cNvPicPr>
              <p:nvPr>
                <p:custDataLst>
                  <p:custData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5761" y="1365813"/>
                <a:ext cx="128546" cy="334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3" name="TextBox 162"/>
            <p:cNvSpPr txBox="1"/>
            <p:nvPr/>
          </p:nvSpPr>
          <p:spPr>
            <a:xfrm>
              <a:off x="4819693" y="3251840"/>
              <a:ext cx="1910888" cy="36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Maximum no of chars:</a:t>
              </a:r>
              <a:endParaRPr lang="en-IN" sz="9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973266" y="3576274"/>
              <a:ext cx="1965133" cy="29404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IN" sz="900" dirty="0"/>
            </a:p>
          </p:txBody>
        </p:sp>
      </p:grpSp>
      <p:sp>
        <p:nvSpPr>
          <p:cNvPr id="183" name="Rectangular Callout 182"/>
          <p:cNvSpPr/>
          <p:nvPr/>
        </p:nvSpPr>
        <p:spPr>
          <a:xfrm>
            <a:off x="771561" y="4574307"/>
            <a:ext cx="1509925" cy="591542"/>
          </a:xfrm>
          <a:prstGeom prst="wedgeRectCallout">
            <a:avLst>
              <a:gd name="adj1" fmla="val 67983"/>
              <a:gd name="adj2" fmla="val -1801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Click here</a:t>
            </a:r>
            <a:endParaRPr lang="en-IN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-237087" y="-145438"/>
            <a:ext cx="13341426" cy="1786329"/>
          </a:xfrm>
          <a:prstGeom prst="rect">
            <a:avLst/>
          </a:prstGeom>
          <a:solidFill>
            <a:schemeClr val="bg2">
              <a:lumMod val="1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-51262" y="1707970"/>
            <a:ext cx="3718864" cy="1266989"/>
          </a:xfrm>
          <a:prstGeom prst="rect">
            <a:avLst/>
          </a:prstGeom>
          <a:solidFill>
            <a:schemeClr val="bg2">
              <a:lumMod val="1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-47933" y="4640125"/>
            <a:ext cx="3718864" cy="2327746"/>
          </a:xfrm>
          <a:prstGeom prst="rect">
            <a:avLst/>
          </a:prstGeom>
          <a:solidFill>
            <a:schemeClr val="bg2">
              <a:lumMod val="1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5269" y="1687408"/>
            <a:ext cx="3633537" cy="5110808"/>
          </a:xfrm>
          <a:prstGeom prst="rect">
            <a:avLst/>
          </a:prstGeom>
          <a:solidFill>
            <a:srgbClr val="2E75B6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58090" y="514350"/>
            <a:ext cx="1104900" cy="4571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dd section btn"/>
          <p:cNvSpPr/>
          <p:nvPr>
            <p:custDataLst>
              <p:custData r:id="rId1"/>
            </p:custDataLst>
          </p:nvPr>
        </p:nvSpPr>
        <p:spPr>
          <a:xfrm>
            <a:off x="1811499" y="2034617"/>
            <a:ext cx="1533334" cy="332795"/>
          </a:xfrm>
          <a:prstGeom prst="rect">
            <a:avLst/>
          </a:prstGeom>
          <a:solidFill>
            <a:srgbClr val="1C4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Add section</a:t>
            </a:r>
            <a:endParaRPr 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128422" y="2034617"/>
            <a:ext cx="1286278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Preview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128422" y="2465925"/>
            <a:ext cx="3226397" cy="5062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hlinkClick r:id="rId7" action="ppaction://hlinksldjump"/>
          </p:cNvPr>
          <p:cNvSpPr/>
          <p:nvPr/>
        </p:nvSpPr>
        <p:spPr>
          <a:xfrm>
            <a:off x="1929218" y="2610358"/>
            <a:ext cx="878306" cy="227815"/>
          </a:xfrm>
          <a:prstGeom prst="rect">
            <a:avLst/>
          </a:prstGeom>
          <a:solidFill>
            <a:srgbClr val="1C4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Add Lesson</a:t>
            </a:r>
            <a:endParaRPr lang="en-IN" sz="1050" dirty="0"/>
          </a:p>
        </p:txBody>
      </p:sp>
      <p:sp>
        <p:nvSpPr>
          <p:cNvPr id="46" name="TextBox 14"/>
          <p:cNvSpPr txBox="1"/>
          <p:nvPr/>
        </p:nvSpPr>
        <p:spPr>
          <a:xfrm>
            <a:off x="171992" y="2570378"/>
            <a:ext cx="168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Section name1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52" y="2624891"/>
            <a:ext cx="190876" cy="190876"/>
          </a:xfrm>
          <a:prstGeom prst="rect">
            <a:avLst/>
          </a:prstGeom>
        </p:spPr>
      </p:pic>
      <p:grpSp>
        <p:nvGrpSpPr>
          <p:cNvPr id="59" name="section"/>
          <p:cNvGrpSpPr/>
          <p:nvPr/>
        </p:nvGrpSpPr>
        <p:grpSpPr>
          <a:xfrm>
            <a:off x="128421" y="3035427"/>
            <a:ext cx="3226397" cy="506249"/>
            <a:chOff x="141852" y="3082372"/>
            <a:chExt cx="3226397" cy="506249"/>
          </a:xfrm>
        </p:grpSpPr>
        <p:sp>
          <p:nvSpPr>
            <p:cNvPr id="47" name="Rectangle 46"/>
            <p:cNvSpPr/>
            <p:nvPr/>
          </p:nvSpPr>
          <p:spPr>
            <a:xfrm>
              <a:off x="141852" y="3082372"/>
              <a:ext cx="3226397" cy="5062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add lesson"/>
            <p:cNvSpPr/>
            <p:nvPr/>
          </p:nvSpPr>
          <p:spPr>
            <a:xfrm>
              <a:off x="1942648" y="3226805"/>
              <a:ext cx="878306" cy="227815"/>
            </a:xfrm>
            <a:prstGeom prst="rect">
              <a:avLst/>
            </a:prstGeom>
            <a:solidFill>
              <a:srgbClr val="1C4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/>
                <a:t>Add Lesson</a:t>
              </a:r>
              <a:endParaRPr lang="en-IN" sz="1050" dirty="0"/>
            </a:p>
          </p:txBody>
        </p:sp>
        <p:sp>
          <p:nvSpPr>
            <p:cNvPr id="49" name="TextBox 14"/>
            <p:cNvSpPr txBox="1"/>
            <p:nvPr/>
          </p:nvSpPr>
          <p:spPr>
            <a:xfrm>
              <a:off x="185422" y="3186825"/>
              <a:ext cx="131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name2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549" y="3242429"/>
              <a:ext cx="190876" cy="190876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3627235" y="1687177"/>
            <a:ext cx="8520162" cy="5110808"/>
            <a:chOff x="3671839" y="1710865"/>
            <a:chExt cx="8520162" cy="5110808"/>
          </a:xfrm>
        </p:grpSpPr>
        <p:sp>
          <p:nvSpPr>
            <p:cNvPr id="30" name="Rectangle 29"/>
            <p:cNvSpPr/>
            <p:nvPr/>
          </p:nvSpPr>
          <p:spPr>
            <a:xfrm>
              <a:off x="3671839" y="1710865"/>
              <a:ext cx="8520162" cy="5110808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02834" y="1756720"/>
              <a:ext cx="194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Edit course section</a:t>
              </a:r>
              <a:endParaRPr lang="en-IN" dirty="0"/>
            </a:p>
          </p:txBody>
        </p:sp>
        <p:sp>
          <p:nvSpPr>
            <p:cNvPr id="54" name="TextBox 14"/>
            <p:cNvSpPr txBox="1"/>
            <p:nvPr/>
          </p:nvSpPr>
          <p:spPr>
            <a:xfrm>
              <a:off x="4903028" y="2633815"/>
              <a:ext cx="131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name: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3364" y="2648348"/>
              <a:ext cx="4446299" cy="2932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400" dirty="0" smtClean="0"/>
                <a:t>Section name2</a:t>
              </a:r>
              <a:endParaRPr lang="en-IN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19641" y="4468375"/>
              <a:ext cx="1533334" cy="332795"/>
            </a:xfrm>
            <a:prstGeom prst="rect">
              <a:avLst/>
            </a:prstGeom>
            <a:solidFill>
              <a:srgbClr val="1C4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Save changes</a:t>
              </a:r>
              <a:endParaRPr lang="en-IN" sz="1600" dirty="0"/>
            </a:p>
          </p:txBody>
        </p:sp>
        <p:sp>
          <p:nvSpPr>
            <p:cNvPr id="57" name="TextBox 14"/>
            <p:cNvSpPr txBox="1"/>
            <p:nvPr/>
          </p:nvSpPr>
          <p:spPr>
            <a:xfrm>
              <a:off x="4458090" y="3049850"/>
              <a:ext cx="1764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description: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3364" y="3064383"/>
              <a:ext cx="4446299" cy="5884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add lesson-top"/>
          <p:cNvSpPr/>
          <p:nvPr/>
        </p:nvSpPr>
        <p:spPr>
          <a:xfrm>
            <a:off x="1929218" y="3182645"/>
            <a:ext cx="878306" cy="190876"/>
          </a:xfrm>
          <a:prstGeom prst="rect">
            <a:avLst/>
          </a:pr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p with lesson"/>
          <p:cNvGrpSpPr/>
          <p:nvPr/>
        </p:nvGrpSpPr>
        <p:grpSpPr>
          <a:xfrm>
            <a:off x="128420" y="3048311"/>
            <a:ext cx="3226397" cy="1626704"/>
            <a:chOff x="185422" y="3751412"/>
            <a:chExt cx="3226397" cy="1626704"/>
          </a:xfrm>
        </p:grpSpPr>
        <p:grpSp>
          <p:nvGrpSpPr>
            <p:cNvPr id="79" name="Group 78"/>
            <p:cNvGrpSpPr/>
            <p:nvPr/>
          </p:nvGrpSpPr>
          <p:grpSpPr>
            <a:xfrm>
              <a:off x="185422" y="3751412"/>
              <a:ext cx="3226397" cy="1626704"/>
              <a:chOff x="141852" y="3082372"/>
              <a:chExt cx="3226397" cy="162670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41852" y="3082372"/>
                <a:ext cx="3226397" cy="16267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  <a:alpha val="3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add lesson"/>
              <p:cNvSpPr/>
              <p:nvPr/>
            </p:nvSpPr>
            <p:spPr>
              <a:xfrm>
                <a:off x="1942648" y="3226805"/>
                <a:ext cx="878306" cy="227815"/>
              </a:xfrm>
              <a:prstGeom prst="rect">
                <a:avLst/>
              </a:prstGeom>
              <a:solidFill>
                <a:srgbClr val="1C4F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smtClean="0"/>
                  <a:t>Add Lesson</a:t>
                </a:r>
                <a:endParaRPr lang="en-IN" sz="1050" dirty="0"/>
              </a:p>
            </p:txBody>
          </p:sp>
          <p:sp>
            <p:nvSpPr>
              <p:cNvPr id="82" name="TextBox 14"/>
              <p:cNvSpPr txBox="1"/>
              <p:nvPr/>
            </p:nvSpPr>
            <p:spPr>
              <a:xfrm>
                <a:off x="185422" y="3186825"/>
                <a:ext cx="131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Section name2</a:t>
                </a:r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549" y="3242429"/>
                <a:ext cx="190876" cy="190876"/>
              </a:xfrm>
              <a:prstGeom prst="rect">
                <a:avLst/>
              </a:prstGeom>
            </p:spPr>
          </p:pic>
        </p:grpSp>
        <p:grpSp>
          <p:nvGrpSpPr>
            <p:cNvPr id="88" name="Group 87"/>
            <p:cNvGrpSpPr/>
            <p:nvPr/>
          </p:nvGrpSpPr>
          <p:grpSpPr>
            <a:xfrm>
              <a:off x="529435" y="4320052"/>
              <a:ext cx="2611077" cy="312821"/>
              <a:chOff x="266137" y="5751095"/>
              <a:chExt cx="2611077" cy="312821"/>
            </a:xfrm>
          </p:grpSpPr>
          <p:sp>
            <p:nvSpPr>
              <p:cNvPr id="85" name="Rectangle 84">
                <a:hlinkClick r:id="rId9" action="ppaction://hlinksldjump"/>
              </p:cNvPr>
              <p:cNvSpPr/>
              <p:nvPr/>
            </p:nvSpPr>
            <p:spPr>
              <a:xfrm>
                <a:off x="266137" y="5751095"/>
                <a:ext cx="2611077" cy="3128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Lesson name2</a:t>
                </a:r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6" name="Picture 2"/>
              <p:cNvPicPr>
                <a:picLocks noChangeAspect="1" noChangeArrowheads="1"/>
              </p:cNvPicPr>
              <p:nvPr>
                <p:custDataLst>
                  <p:custData r:id="rId5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52065" y="5793205"/>
                <a:ext cx="8792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332" y="5819613"/>
                <a:ext cx="190876" cy="190876"/>
              </a:xfrm>
              <a:prstGeom prst="rect">
                <a:avLst/>
              </a:prstGeom>
            </p:spPr>
          </p:pic>
        </p:grpSp>
      </p:grpSp>
      <p:sp>
        <p:nvSpPr>
          <p:cNvPr id="110" name="Rectangle 109"/>
          <p:cNvSpPr/>
          <p:nvPr/>
        </p:nvSpPr>
        <p:spPr>
          <a:xfrm>
            <a:off x="1790929" y="1239768"/>
            <a:ext cx="1125958" cy="404949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1" t="7469" r="25810" b="57775"/>
          <a:stretch/>
        </p:blipFill>
        <p:spPr>
          <a:xfrm>
            <a:off x="184948" y="2528168"/>
            <a:ext cx="123064" cy="31176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04" y="2598977"/>
            <a:ext cx="205640" cy="205640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3622629" y="1698097"/>
            <a:ext cx="8520162" cy="5110808"/>
          </a:xfrm>
          <a:prstGeom prst="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01291" y="1894114"/>
            <a:ext cx="8203475" cy="429768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ular Callout 73"/>
          <p:cNvSpPr/>
          <p:nvPr/>
        </p:nvSpPr>
        <p:spPr>
          <a:xfrm>
            <a:off x="558361" y="5774424"/>
            <a:ext cx="1253138" cy="522988"/>
          </a:xfrm>
          <a:prstGeom prst="wedgeRectCallout">
            <a:avLst>
              <a:gd name="adj1" fmla="val 208155"/>
              <a:gd name="adj2" fmla="val -399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iframe</a:t>
            </a:r>
            <a:endParaRPr lang="en-IN" sz="1400" b="1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3892490" y="1977763"/>
            <a:ext cx="7968585" cy="4130381"/>
            <a:chOff x="322162" y="154236"/>
            <a:chExt cx="10333998" cy="6533002"/>
          </a:xfrm>
        </p:grpSpPr>
        <p:sp>
          <p:nvSpPr>
            <p:cNvPr id="129" name="Rectangle 128"/>
            <p:cNvSpPr/>
            <p:nvPr/>
          </p:nvSpPr>
          <p:spPr>
            <a:xfrm>
              <a:off x="322163" y="683046"/>
              <a:ext cx="4090869" cy="60041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413031" y="685246"/>
              <a:ext cx="6243127" cy="6001078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22166" y="154236"/>
              <a:ext cx="10333994" cy="5288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641939" y="289408"/>
              <a:ext cx="978017" cy="365106"/>
              <a:chOff x="2641939" y="289408"/>
              <a:chExt cx="978017" cy="365106"/>
            </a:xfrm>
          </p:grpSpPr>
          <p:sp>
            <p:nvSpPr>
              <p:cNvPr id="181" name="TextBox 180">
                <a:hlinkClick r:id="rId9" action="ppaction://hlinksldjump"/>
              </p:cNvPr>
              <p:cNvSpPr txBox="1"/>
              <p:nvPr userDrawn="1"/>
            </p:nvSpPr>
            <p:spPr>
              <a:xfrm>
                <a:off x="2770983" y="289408"/>
                <a:ext cx="848973" cy="3651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 smtClean="0">
                    <a:solidFill>
                      <a:schemeClr val="bg2">
                        <a:lumMod val="50000"/>
                      </a:schemeClr>
                    </a:solidFill>
                  </a:rPr>
                  <a:t>Settings</a:t>
                </a:r>
                <a:endParaRPr lang="en-IN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82" name="Picture 181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1939" y="366527"/>
                <a:ext cx="171681" cy="171067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555970" y="216167"/>
              <a:ext cx="1647403" cy="466879"/>
              <a:chOff x="555970" y="216167"/>
              <a:chExt cx="1647403" cy="466879"/>
            </a:xfrm>
          </p:grpSpPr>
          <p:sp>
            <p:nvSpPr>
              <p:cNvPr id="178" name="Rectangle 177">
                <a:hlinkClick r:id="rId14" action="ppaction://hlinksldjump"/>
              </p:cNvPr>
              <p:cNvSpPr/>
              <p:nvPr userDrawn="1"/>
            </p:nvSpPr>
            <p:spPr>
              <a:xfrm>
                <a:off x="555970" y="216167"/>
                <a:ext cx="1647403" cy="466879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/>
              </a:p>
            </p:txBody>
          </p:sp>
          <p:sp>
            <p:nvSpPr>
              <p:cNvPr id="179" name="TextBox 178"/>
              <p:cNvSpPr txBox="1"/>
              <p:nvPr userDrawn="1"/>
            </p:nvSpPr>
            <p:spPr>
              <a:xfrm>
                <a:off x="888093" y="293431"/>
                <a:ext cx="1195350" cy="36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 smtClean="0">
                    <a:solidFill>
                      <a:schemeClr val="bg2">
                        <a:lumMod val="25000"/>
                      </a:schemeClr>
                    </a:solidFill>
                  </a:rPr>
                  <a:t>Questions</a:t>
                </a:r>
                <a:endParaRPr lang="en-IN" sz="9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80" name="Picture 179"/>
              <p:cNvPicPr>
                <a:picLocks noChangeAspect="1"/>
              </p:cNvPicPr>
              <p:nvPr userDrawn="1"/>
            </p:nvPicPr>
            <p:blipFill>
              <a:blip r:embed="rId15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348" y="355510"/>
                <a:ext cx="210062" cy="209311"/>
              </a:xfrm>
              <a:prstGeom prst="rect">
                <a:avLst/>
              </a:prstGeom>
            </p:spPr>
          </p:pic>
        </p:grpSp>
        <p:grpSp>
          <p:nvGrpSpPr>
            <p:cNvPr id="150" name="Group 149"/>
            <p:cNvGrpSpPr/>
            <p:nvPr/>
          </p:nvGrpSpPr>
          <p:grpSpPr>
            <a:xfrm>
              <a:off x="322162" y="694621"/>
              <a:ext cx="4090869" cy="561810"/>
              <a:chOff x="322162" y="694621"/>
              <a:chExt cx="4090869" cy="561810"/>
            </a:xfrm>
          </p:grpSpPr>
          <p:sp>
            <p:nvSpPr>
              <p:cNvPr id="171" name="Rectangle 170"/>
              <p:cNvSpPr/>
              <p:nvPr userDrawn="1"/>
            </p:nvSpPr>
            <p:spPr>
              <a:xfrm>
                <a:off x="322162" y="694621"/>
                <a:ext cx="4090869" cy="56181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900"/>
              </a:p>
            </p:txBody>
          </p:sp>
          <p:pic>
            <p:nvPicPr>
              <p:cNvPr id="172" name="Picture 171"/>
              <p:cNvPicPr>
                <a:picLocks noChangeAspect="1"/>
              </p:cNvPicPr>
              <p:nvPr userDrawn="1"/>
            </p:nvPicPr>
            <p:blipFill>
              <a:blip r:embed="rId16" cstate="print">
                <a:duotone>
                  <a:prstClr val="black"/>
                  <a:schemeClr val="tx1">
                    <a:lumMod val="75000"/>
                    <a:lumOff val="25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7117" y="784046"/>
                <a:ext cx="328082" cy="328082"/>
              </a:xfrm>
              <a:prstGeom prst="rect">
                <a:avLst/>
              </a:prstGeom>
            </p:spPr>
          </p:pic>
          <p:pic>
            <p:nvPicPr>
              <p:cNvPr id="173" name="Picture 172"/>
              <p:cNvPicPr>
                <a:picLocks noChangeAspect="1"/>
              </p:cNvPicPr>
              <p:nvPr userDrawn="1"/>
            </p:nvPicPr>
            <p:blipFill>
              <a:blip r:embed="rId17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22" y="820090"/>
                <a:ext cx="273542" cy="273542"/>
              </a:xfrm>
              <a:prstGeom prst="rect">
                <a:avLst/>
              </a:prstGeom>
            </p:spPr>
          </p:pic>
          <p:pic>
            <p:nvPicPr>
              <p:cNvPr id="174" name="Picture 173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311219" y="828498"/>
                <a:ext cx="265134" cy="265134"/>
              </a:xfrm>
              <a:prstGeom prst="rect">
                <a:avLst/>
              </a:prstGeom>
            </p:spPr>
          </p:pic>
          <p:sp>
            <p:nvSpPr>
              <p:cNvPr id="175" name="TextBox 174">
                <a:hlinkClick r:id="rId9" action="ppaction://hlinksldjump"/>
              </p:cNvPr>
              <p:cNvSpPr txBox="1"/>
              <p:nvPr userDrawn="1"/>
            </p:nvSpPr>
            <p:spPr>
              <a:xfrm>
                <a:off x="728323" y="850518"/>
                <a:ext cx="1183276" cy="36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Multiple choice</a:t>
                </a:r>
                <a:endParaRPr lang="en-IN" sz="900" dirty="0"/>
              </a:p>
            </p:txBody>
          </p:sp>
          <p:sp>
            <p:nvSpPr>
              <p:cNvPr id="176" name="TextBox 175">
                <a:hlinkClick r:id="rId9" action="ppaction://hlinksldjump"/>
              </p:cNvPr>
              <p:cNvSpPr txBox="1"/>
              <p:nvPr userDrawn="1"/>
            </p:nvSpPr>
            <p:spPr>
              <a:xfrm>
                <a:off x="2179026" y="850518"/>
                <a:ext cx="883924" cy="36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True/False</a:t>
                </a:r>
                <a:endParaRPr lang="en-IN" sz="900" dirty="0"/>
              </a:p>
            </p:txBody>
          </p:sp>
          <p:sp>
            <p:nvSpPr>
              <p:cNvPr id="177" name="TextBox 176">
                <a:hlinkClick r:id="" action="ppaction://noaction"/>
              </p:cNvPr>
              <p:cNvSpPr txBox="1"/>
              <p:nvPr userDrawn="1"/>
            </p:nvSpPr>
            <p:spPr>
              <a:xfrm>
                <a:off x="3617614" y="850518"/>
                <a:ext cx="782061" cy="36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900" dirty="0" smtClean="0"/>
                  <a:t>Free text</a:t>
                </a:r>
                <a:endParaRPr lang="en-IN" sz="900" dirty="0"/>
              </a:p>
            </p:txBody>
          </p:sp>
        </p:grpSp>
        <p:sp>
          <p:nvSpPr>
            <p:cNvPr id="151" name="Rectangle 150">
              <a:hlinkClick r:id="rId7" action="ppaction://hlinksldjump"/>
            </p:cNvPr>
            <p:cNvSpPr/>
            <p:nvPr/>
          </p:nvSpPr>
          <p:spPr>
            <a:xfrm>
              <a:off x="9181024" y="271743"/>
              <a:ext cx="1384453" cy="40043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Preview Quiz</a:t>
              </a:r>
              <a:endParaRPr lang="en-IN" sz="900" dirty="0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402386" y="1908911"/>
              <a:ext cx="3970116" cy="439838"/>
              <a:chOff x="405114" y="1331088"/>
              <a:chExt cx="3970116" cy="439838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405114" y="1331088"/>
                <a:ext cx="3970116" cy="4398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900" dirty="0" smtClean="0">
                    <a:solidFill>
                      <a:schemeClr val="bg2">
                        <a:lumMod val="25000"/>
                      </a:schemeClr>
                    </a:solidFill>
                  </a:rPr>
                  <a:t>   Question True or False 1</a:t>
                </a:r>
                <a:endParaRPr lang="en-IN" sz="900" dirty="0"/>
              </a:p>
            </p:txBody>
          </p:sp>
          <p:pic>
            <p:nvPicPr>
              <p:cNvPr id="170" name="Picture 169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5761" y="1365813"/>
                <a:ext cx="128546" cy="334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3" name="TextBox 152"/>
            <p:cNvSpPr txBox="1"/>
            <p:nvPr/>
          </p:nvSpPr>
          <p:spPr>
            <a:xfrm>
              <a:off x="4819693" y="1219101"/>
              <a:ext cx="1532606" cy="36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Question</a:t>
              </a:r>
              <a:endParaRPr lang="en-IN" sz="9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973269" y="1578380"/>
              <a:ext cx="5455063" cy="42558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900" dirty="0">
                  <a:solidFill>
                    <a:schemeClr val="bg2">
                      <a:lumMod val="25000"/>
                    </a:schemeClr>
                  </a:solidFill>
                </a:rPr>
                <a:t> Question True or False 1</a:t>
              </a:r>
              <a:endParaRPr lang="en-IN" sz="9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973266" y="2322263"/>
              <a:ext cx="5455066" cy="58809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IN" sz="9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988937" y="6187315"/>
              <a:ext cx="1541787" cy="3327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Save Changes</a:t>
              </a:r>
              <a:endParaRPr lang="en-IN" sz="900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402386" y="1396288"/>
              <a:ext cx="3970116" cy="439838"/>
              <a:chOff x="405114" y="1331088"/>
              <a:chExt cx="3970116" cy="439838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405114" y="1331088"/>
                <a:ext cx="3970116" cy="43983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900" dirty="0" smtClean="0">
                    <a:solidFill>
                      <a:schemeClr val="bg2">
                        <a:lumMod val="25000"/>
                      </a:schemeClr>
                    </a:solidFill>
                  </a:rPr>
                  <a:t>   Question 1</a:t>
                </a:r>
                <a:endParaRPr lang="en-IN" sz="900" dirty="0"/>
              </a:p>
            </p:txBody>
          </p:sp>
          <p:pic>
            <p:nvPicPr>
              <p:cNvPr id="168" name="Picture 167"/>
              <p:cNvPicPr>
                <a:picLocks noChangeAspect="1" noChangeArrowheads="1"/>
              </p:cNvPicPr>
              <p:nvPr>
                <p:custDataLst>
                  <p:custData r:id="rId3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5761" y="1365813"/>
                <a:ext cx="128546" cy="334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 157"/>
            <p:cNvGrpSpPr/>
            <p:nvPr/>
          </p:nvGrpSpPr>
          <p:grpSpPr>
            <a:xfrm>
              <a:off x="402386" y="2420964"/>
              <a:ext cx="3970116" cy="439838"/>
              <a:chOff x="405114" y="1331088"/>
              <a:chExt cx="3970116" cy="439838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405114" y="1331088"/>
                <a:ext cx="3970116" cy="4398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900" dirty="0" smtClean="0">
                    <a:solidFill>
                      <a:schemeClr val="bg2">
                        <a:lumMod val="25000"/>
                      </a:schemeClr>
                    </a:solidFill>
                  </a:rPr>
                  <a:t>   Question True or False 1</a:t>
                </a:r>
                <a:endParaRPr lang="en-IN" sz="900" dirty="0"/>
              </a:p>
            </p:txBody>
          </p:sp>
          <p:pic>
            <p:nvPicPr>
              <p:cNvPr id="166" name="Picture 165"/>
              <p:cNvPicPr>
                <a:picLocks noChangeAspect="1" noChangeArrowheads="1"/>
              </p:cNvPicPr>
              <p:nvPr>
                <p:custDataLst>
                  <p:custData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5761" y="1365813"/>
                <a:ext cx="128546" cy="334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3" name="TextBox 162"/>
            <p:cNvSpPr txBox="1"/>
            <p:nvPr/>
          </p:nvSpPr>
          <p:spPr>
            <a:xfrm>
              <a:off x="4819693" y="3251840"/>
              <a:ext cx="1910888" cy="365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/>
                <a:t>Maximum no of chars:</a:t>
              </a:r>
              <a:endParaRPr lang="en-IN" sz="9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973266" y="3576274"/>
              <a:ext cx="1965133" cy="294048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IN" sz="900" dirty="0"/>
            </a:p>
          </p:txBody>
        </p:sp>
      </p:grpSp>
      <p:sp>
        <p:nvSpPr>
          <p:cNvPr id="183" name="Rectangular Callout 182"/>
          <p:cNvSpPr/>
          <p:nvPr/>
        </p:nvSpPr>
        <p:spPr>
          <a:xfrm>
            <a:off x="771561" y="4574307"/>
            <a:ext cx="1509925" cy="591542"/>
          </a:xfrm>
          <a:prstGeom prst="wedgeRectCallout">
            <a:avLst>
              <a:gd name="adj1" fmla="val 67983"/>
              <a:gd name="adj2" fmla="val -1801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Click here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5099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5269" y="1687408"/>
            <a:ext cx="3633537" cy="5110808"/>
          </a:xfrm>
          <a:prstGeom prst="rect">
            <a:avLst/>
          </a:prstGeom>
          <a:solidFill>
            <a:srgbClr val="2E75B6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58090" y="514350"/>
            <a:ext cx="1104900" cy="45719"/>
          </a:xfrm>
          <a:prstGeom prst="rect">
            <a:avLst/>
          </a:prstGeom>
          <a:solidFill>
            <a:srgbClr val="007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dd section btn"/>
          <p:cNvSpPr/>
          <p:nvPr>
            <p:custDataLst>
              <p:custData r:id="rId1"/>
            </p:custDataLst>
          </p:nvPr>
        </p:nvSpPr>
        <p:spPr>
          <a:xfrm>
            <a:off x="1811499" y="2034617"/>
            <a:ext cx="1533334" cy="332795"/>
          </a:xfrm>
          <a:prstGeom prst="rect">
            <a:avLst/>
          </a:prstGeom>
          <a:solidFill>
            <a:srgbClr val="1C4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Add section</a:t>
            </a:r>
            <a:endParaRPr lang="en-IN" sz="1600" dirty="0"/>
          </a:p>
        </p:txBody>
      </p:sp>
      <p:sp>
        <p:nvSpPr>
          <p:cNvPr id="32" name="Rectangle 31"/>
          <p:cNvSpPr/>
          <p:nvPr/>
        </p:nvSpPr>
        <p:spPr>
          <a:xfrm>
            <a:off x="128422" y="2034617"/>
            <a:ext cx="1286278" cy="33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Preview</a:t>
            </a:r>
            <a:endParaRPr lang="en-IN" sz="1600" dirty="0"/>
          </a:p>
        </p:txBody>
      </p:sp>
      <p:sp>
        <p:nvSpPr>
          <p:cNvPr id="33" name="Rectangle 32"/>
          <p:cNvSpPr/>
          <p:nvPr/>
        </p:nvSpPr>
        <p:spPr>
          <a:xfrm>
            <a:off x="128422" y="2465925"/>
            <a:ext cx="3226397" cy="5062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1929218" y="2610358"/>
            <a:ext cx="878306" cy="227815"/>
          </a:xfrm>
          <a:prstGeom prst="rect">
            <a:avLst/>
          </a:prstGeom>
          <a:solidFill>
            <a:srgbClr val="1C4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Add Lesson</a:t>
            </a:r>
            <a:endParaRPr lang="en-IN" sz="1050" dirty="0"/>
          </a:p>
        </p:txBody>
      </p:sp>
      <p:sp>
        <p:nvSpPr>
          <p:cNvPr id="46" name="TextBox 14"/>
          <p:cNvSpPr txBox="1"/>
          <p:nvPr/>
        </p:nvSpPr>
        <p:spPr>
          <a:xfrm>
            <a:off x="171992" y="2570378"/>
            <a:ext cx="168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   Section name1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52" y="2624891"/>
            <a:ext cx="190876" cy="190876"/>
          </a:xfrm>
          <a:prstGeom prst="rect">
            <a:avLst/>
          </a:prstGeom>
        </p:spPr>
      </p:pic>
      <p:grpSp>
        <p:nvGrpSpPr>
          <p:cNvPr id="59" name="section"/>
          <p:cNvGrpSpPr/>
          <p:nvPr/>
        </p:nvGrpSpPr>
        <p:grpSpPr>
          <a:xfrm>
            <a:off x="128421" y="3035427"/>
            <a:ext cx="3226397" cy="506249"/>
            <a:chOff x="141852" y="3082372"/>
            <a:chExt cx="3226397" cy="506249"/>
          </a:xfrm>
        </p:grpSpPr>
        <p:sp>
          <p:nvSpPr>
            <p:cNvPr id="47" name="Rectangle 46"/>
            <p:cNvSpPr/>
            <p:nvPr/>
          </p:nvSpPr>
          <p:spPr>
            <a:xfrm>
              <a:off x="141852" y="3082372"/>
              <a:ext cx="3226397" cy="5062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add lesson"/>
            <p:cNvSpPr/>
            <p:nvPr/>
          </p:nvSpPr>
          <p:spPr>
            <a:xfrm>
              <a:off x="1942648" y="3226805"/>
              <a:ext cx="878306" cy="227815"/>
            </a:xfrm>
            <a:prstGeom prst="rect">
              <a:avLst/>
            </a:prstGeom>
            <a:solidFill>
              <a:srgbClr val="1C4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smtClean="0"/>
                <a:t>Add Lesson</a:t>
              </a:r>
              <a:endParaRPr lang="en-IN" sz="1050" dirty="0"/>
            </a:p>
          </p:txBody>
        </p:sp>
        <p:sp>
          <p:nvSpPr>
            <p:cNvPr id="49" name="TextBox 14"/>
            <p:cNvSpPr txBox="1"/>
            <p:nvPr/>
          </p:nvSpPr>
          <p:spPr>
            <a:xfrm>
              <a:off x="185422" y="3186825"/>
              <a:ext cx="131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name2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549" y="3242429"/>
              <a:ext cx="190876" cy="190876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3627235" y="1687177"/>
            <a:ext cx="8520162" cy="5110808"/>
            <a:chOff x="3671839" y="1710865"/>
            <a:chExt cx="8520162" cy="5110808"/>
          </a:xfrm>
        </p:grpSpPr>
        <p:sp>
          <p:nvSpPr>
            <p:cNvPr id="30" name="Rectangle 29"/>
            <p:cNvSpPr/>
            <p:nvPr/>
          </p:nvSpPr>
          <p:spPr>
            <a:xfrm>
              <a:off x="3671839" y="1710865"/>
              <a:ext cx="8520162" cy="5110808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02834" y="1756720"/>
              <a:ext cx="194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Edit course section</a:t>
              </a:r>
              <a:endParaRPr lang="en-IN" dirty="0"/>
            </a:p>
          </p:txBody>
        </p:sp>
        <p:sp>
          <p:nvSpPr>
            <p:cNvPr id="54" name="TextBox 14"/>
            <p:cNvSpPr txBox="1"/>
            <p:nvPr/>
          </p:nvSpPr>
          <p:spPr>
            <a:xfrm>
              <a:off x="4903028" y="2633815"/>
              <a:ext cx="1319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name: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93364" y="2648348"/>
              <a:ext cx="4446299" cy="2932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sz="1400" dirty="0" smtClean="0"/>
                <a:t>Section name2</a:t>
              </a:r>
              <a:endParaRPr lang="en-IN" sz="1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19641" y="4468375"/>
              <a:ext cx="1533334" cy="332795"/>
            </a:xfrm>
            <a:prstGeom prst="rect">
              <a:avLst/>
            </a:prstGeom>
            <a:solidFill>
              <a:srgbClr val="1C4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Save changes</a:t>
              </a:r>
              <a:endParaRPr lang="en-IN" sz="1600" dirty="0"/>
            </a:p>
          </p:txBody>
        </p:sp>
        <p:sp>
          <p:nvSpPr>
            <p:cNvPr id="57" name="TextBox 14"/>
            <p:cNvSpPr txBox="1"/>
            <p:nvPr/>
          </p:nvSpPr>
          <p:spPr>
            <a:xfrm>
              <a:off x="4458090" y="3049850"/>
              <a:ext cx="17648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Section description: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3364" y="3064383"/>
              <a:ext cx="4446299" cy="5884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add lesson-top"/>
          <p:cNvSpPr/>
          <p:nvPr/>
        </p:nvSpPr>
        <p:spPr>
          <a:xfrm>
            <a:off x="1929218" y="3182645"/>
            <a:ext cx="878306" cy="190876"/>
          </a:xfrm>
          <a:prstGeom prst="rect">
            <a:avLst/>
          </a:pr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p with lesson"/>
          <p:cNvGrpSpPr/>
          <p:nvPr/>
        </p:nvGrpSpPr>
        <p:grpSpPr>
          <a:xfrm>
            <a:off x="128420" y="3048311"/>
            <a:ext cx="3226397" cy="1626704"/>
            <a:chOff x="185422" y="3751412"/>
            <a:chExt cx="3226397" cy="1626704"/>
          </a:xfrm>
        </p:grpSpPr>
        <p:grpSp>
          <p:nvGrpSpPr>
            <p:cNvPr id="79" name="Group 78"/>
            <p:cNvGrpSpPr/>
            <p:nvPr/>
          </p:nvGrpSpPr>
          <p:grpSpPr>
            <a:xfrm>
              <a:off x="185422" y="3751412"/>
              <a:ext cx="3226397" cy="1626704"/>
              <a:chOff x="141852" y="3082372"/>
              <a:chExt cx="3226397" cy="162670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41852" y="3082372"/>
                <a:ext cx="3226397" cy="16267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  <a:alpha val="3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add lesson"/>
              <p:cNvSpPr/>
              <p:nvPr/>
            </p:nvSpPr>
            <p:spPr>
              <a:xfrm>
                <a:off x="1942648" y="3226805"/>
                <a:ext cx="878306" cy="227815"/>
              </a:xfrm>
              <a:prstGeom prst="rect">
                <a:avLst/>
              </a:prstGeom>
              <a:solidFill>
                <a:srgbClr val="1C4F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smtClean="0"/>
                  <a:t>Add Lesson</a:t>
                </a:r>
                <a:endParaRPr lang="en-IN" sz="1050" dirty="0"/>
              </a:p>
            </p:txBody>
          </p:sp>
          <p:sp>
            <p:nvSpPr>
              <p:cNvPr id="82" name="TextBox 14"/>
              <p:cNvSpPr txBox="1"/>
              <p:nvPr/>
            </p:nvSpPr>
            <p:spPr>
              <a:xfrm>
                <a:off x="185422" y="3186825"/>
                <a:ext cx="13199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Section name2</a:t>
                </a:r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549" y="3242429"/>
                <a:ext cx="190876" cy="190876"/>
              </a:xfrm>
              <a:prstGeom prst="rect">
                <a:avLst/>
              </a:prstGeom>
            </p:spPr>
          </p:pic>
        </p:grpSp>
        <p:grpSp>
          <p:nvGrpSpPr>
            <p:cNvPr id="88" name="Group 87"/>
            <p:cNvGrpSpPr/>
            <p:nvPr/>
          </p:nvGrpSpPr>
          <p:grpSpPr>
            <a:xfrm>
              <a:off x="529435" y="4320052"/>
              <a:ext cx="2611077" cy="312821"/>
              <a:chOff x="266137" y="5751095"/>
              <a:chExt cx="2611077" cy="31282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66137" y="5751095"/>
                <a:ext cx="2611077" cy="3128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Lesson name2</a:t>
                </a:r>
                <a:endParaRPr lang="en-I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6" name="Picture 2"/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52065" y="5793205"/>
                <a:ext cx="8792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332" y="5819613"/>
                <a:ext cx="190876" cy="190876"/>
              </a:xfrm>
              <a:prstGeom prst="rect">
                <a:avLst/>
              </a:prstGeom>
            </p:spPr>
          </p:pic>
        </p:grpSp>
      </p:grpSp>
      <p:sp>
        <p:nvSpPr>
          <p:cNvPr id="110" name="Rectangle 109"/>
          <p:cNvSpPr/>
          <p:nvPr/>
        </p:nvSpPr>
        <p:spPr>
          <a:xfrm>
            <a:off x="1790929" y="1239768"/>
            <a:ext cx="1125958" cy="404949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1" t="7469" r="25810" b="57775"/>
          <a:stretch/>
        </p:blipFill>
        <p:spPr>
          <a:xfrm>
            <a:off x="184948" y="2528168"/>
            <a:ext cx="123064" cy="31176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04" y="2598977"/>
            <a:ext cx="205640" cy="205640"/>
          </a:xfrm>
          <a:prstGeom prst="rect">
            <a:avLst/>
          </a:prstGeom>
        </p:spPr>
      </p:pic>
      <p:sp>
        <p:nvSpPr>
          <p:cNvPr id="84" name="Rectangular Callout 83"/>
          <p:cNvSpPr/>
          <p:nvPr/>
        </p:nvSpPr>
        <p:spPr>
          <a:xfrm>
            <a:off x="10860970" y="4439515"/>
            <a:ext cx="703074" cy="522988"/>
          </a:xfrm>
          <a:prstGeom prst="wedgeRectCallout">
            <a:avLst>
              <a:gd name="adj1" fmla="val -149207"/>
              <a:gd name="adj2" fmla="val 9075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22629" y="1698097"/>
            <a:ext cx="8520162" cy="5110808"/>
            <a:chOff x="3622629" y="1698097"/>
            <a:chExt cx="8520162" cy="5110808"/>
          </a:xfrm>
        </p:grpSpPr>
        <p:grpSp>
          <p:nvGrpSpPr>
            <p:cNvPr id="2" name="edit lesson"/>
            <p:cNvGrpSpPr/>
            <p:nvPr/>
          </p:nvGrpSpPr>
          <p:grpSpPr>
            <a:xfrm>
              <a:off x="3622629" y="1698097"/>
              <a:ext cx="8520162" cy="5110808"/>
              <a:chOff x="3622629" y="1698097"/>
              <a:chExt cx="8520162" cy="5110808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3622629" y="1698097"/>
                <a:ext cx="8520162" cy="5110808"/>
                <a:chOff x="3666698" y="1518361"/>
                <a:chExt cx="8520162" cy="5110808"/>
              </a:xfrm>
            </p:grpSpPr>
            <p:grpSp>
              <p:nvGrpSpPr>
                <p:cNvPr id="100" name="edit lesson"/>
                <p:cNvGrpSpPr/>
                <p:nvPr/>
              </p:nvGrpSpPr>
              <p:grpSpPr>
                <a:xfrm>
                  <a:off x="3666698" y="1518361"/>
                  <a:ext cx="8520162" cy="5110808"/>
                  <a:chOff x="3671839" y="1710865"/>
                  <a:chExt cx="8520162" cy="5110808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3671839" y="1710865"/>
                    <a:ext cx="8520162" cy="5110808"/>
                  </a:xfrm>
                  <a:prstGeom prst="rect">
                    <a:avLst/>
                  </a:prstGeom>
                  <a:solidFill>
                    <a:schemeClr val="bg2"/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002834" y="1756720"/>
                    <a:ext cx="1863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 smtClean="0"/>
                      <a:t>Edit course lesson</a:t>
                    </a:r>
                    <a:endParaRPr lang="en-IN" dirty="0"/>
                  </a:p>
                </p:txBody>
              </p:sp>
              <p:sp>
                <p:nvSpPr>
                  <p:cNvPr id="103" name="TextBox 14"/>
                  <p:cNvSpPr txBox="1"/>
                  <p:nvPr/>
                </p:nvSpPr>
                <p:spPr>
                  <a:xfrm>
                    <a:off x="4458089" y="2319950"/>
                    <a:ext cx="13199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Lesson name:</a:t>
                    </a:r>
                    <a:endParaRPr lang="en-US" sz="1400" dirty="0"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6104020" y="2376529"/>
                    <a:ext cx="4446299" cy="29324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IN" sz="14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Lesson name2</a:t>
                    </a:r>
                    <a:endParaRPr lang="en-IN" sz="14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Box 14"/>
                  <p:cNvSpPr txBox="1"/>
                  <p:nvPr/>
                </p:nvSpPr>
                <p:spPr>
                  <a:xfrm>
                    <a:off x="4458090" y="2688898"/>
                    <a:ext cx="17648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Lesson </a:t>
                    </a:r>
                    <a:r>
                      <a:rPr lang="en-IN" sz="14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Summary</a:t>
                    </a:r>
                    <a:r>
                      <a: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:</a:t>
                    </a:r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6095701" y="2759583"/>
                    <a:ext cx="4446299" cy="58845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TextBox 14"/>
                <p:cNvSpPr txBox="1"/>
                <p:nvPr/>
              </p:nvSpPr>
              <p:spPr>
                <a:xfrm>
                  <a:off x="4452948" y="3528039"/>
                  <a:ext cx="163527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Add content</a:t>
                  </a:r>
                  <a:r>
                    <a:rPr lang="en-US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:</a:t>
                  </a:r>
                  <a:endParaRPr lang="en-US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112" name="CheckBoxUnchecked"/>
                <p:cNvGrpSpPr/>
                <p:nvPr>
                  <p:custDataLst>
                    <p:custData r:id="rId2"/>
                  </p:custDataLst>
                </p:nvPr>
              </p:nvGrpSpPr>
              <p:grpSpPr>
                <a:xfrm>
                  <a:off x="5937526" y="3283604"/>
                  <a:ext cx="1226618" cy="230832"/>
                  <a:chOff x="6490087" y="-256907"/>
                  <a:chExt cx="1149589" cy="216403"/>
                </a:xfrm>
              </p:grpSpPr>
              <p:sp>
                <p:nvSpPr>
                  <p:cNvPr id="113" name="Content"/>
                  <p:cNvSpPr txBox="1">
                    <a:spLocks/>
                  </p:cNvSpPr>
                  <p:nvPr/>
                </p:nvSpPr>
                <p:spPr>
                  <a:xfrm>
                    <a:off x="6490087" y="-256907"/>
                    <a:ext cx="1149589" cy="216403"/>
                  </a:xfrm>
                  <a:prstGeom prst="rect">
                    <a:avLst/>
                  </a:prstGeom>
                  <a:noFill/>
                </p:spPr>
                <p:txBody>
                  <a:bodyPr wrap="none" lIns="164592" tIns="18288" rIns="45720" bIns="27432" rtlCol="0" anchor="ctr" anchorCtr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Enable preview</a:t>
                    </a:r>
                  </a:p>
                </p:txBody>
              </p:sp>
              <p:sp>
                <p:nvSpPr>
                  <p:cNvPr id="114" name="CheckBox"/>
                  <p:cNvSpPr>
                    <a:spLocks/>
                  </p:cNvSpPr>
                  <p:nvPr/>
                </p:nvSpPr>
                <p:spPr>
                  <a:xfrm>
                    <a:off x="6506984" y="-182218"/>
                    <a:ext cx="100013" cy="97631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65000"/>
                      </a:srgbClr>
                    </a:solidFill>
                  </a:ln>
                  <a:effectLst>
                    <a:innerShdw blurRad="635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5" name="CheckBoxUnchecked"/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7363393" y="3269489"/>
                  <a:ext cx="4426208" cy="230832"/>
                  <a:chOff x="7819158" y="-512047"/>
                  <a:chExt cx="4148262" cy="216403"/>
                </a:xfrm>
              </p:grpSpPr>
              <p:sp>
                <p:nvSpPr>
                  <p:cNvPr id="116" name="Content"/>
                  <p:cNvSpPr txBox="1">
                    <a:spLocks/>
                  </p:cNvSpPr>
                  <p:nvPr/>
                </p:nvSpPr>
                <p:spPr>
                  <a:xfrm>
                    <a:off x="7819158" y="-512047"/>
                    <a:ext cx="4148262" cy="216403"/>
                  </a:xfrm>
                  <a:prstGeom prst="rect">
                    <a:avLst/>
                  </a:prstGeom>
                  <a:noFill/>
                </p:spPr>
                <p:txBody>
                  <a:bodyPr wrap="square" lIns="164592" tIns="18288" rIns="45720" bIns="27432" rtlCol="0" anchor="ctr" anchorCtr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Publish lesson</a:t>
                    </a:r>
                    <a:r>
                      <a:rPr lang="en-US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(only published lesson can be </a:t>
                    </a:r>
                    <a:r>
                      <a:rPr lang="en-US" sz="900" dirty="0" err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viewd</a:t>
                    </a:r>
                    <a:r>
                      <a:rPr lang="en-US" sz="9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 by trainee)</a:t>
                    </a:r>
                  </a:p>
                </p:txBody>
              </p:sp>
              <p:sp>
                <p:nvSpPr>
                  <p:cNvPr id="117" name="CheckBox"/>
                  <p:cNvSpPr>
                    <a:spLocks/>
                  </p:cNvSpPr>
                  <p:nvPr/>
                </p:nvSpPr>
                <p:spPr>
                  <a:xfrm>
                    <a:off x="7825835" y="-453385"/>
                    <a:ext cx="100013" cy="97631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FFFFFF">
                        <a:lumMod val="65000"/>
                      </a:srgbClr>
                    </a:solidFill>
                  </a:ln>
                  <a:effectLst>
                    <a:innerShdw blurRad="63500">
                      <a:prstClr val="black">
                        <a:alpha val="17000"/>
                      </a:prstClr>
                    </a:innerShdw>
                  </a:effectLst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5713645" y="3968219"/>
                <a:ext cx="5645090" cy="814039"/>
                <a:chOff x="4172658" y="4049210"/>
                <a:chExt cx="5645090" cy="814039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4172658" y="4049210"/>
                  <a:ext cx="5645090" cy="81403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509724" y="4540927"/>
                  <a:ext cx="772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Video</a:t>
                  </a:r>
                  <a:endParaRPr lang="en-IN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311726" y="4540927"/>
                  <a:ext cx="772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Text</a:t>
                  </a:r>
                  <a:endParaRPr lang="en-IN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6832659" y="4540926"/>
                  <a:ext cx="11700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Add survey</a:t>
                  </a:r>
                  <a:endParaRPr lang="en-IN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53" name="Picture 15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887" y="4106597"/>
                  <a:ext cx="460676" cy="46067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hlinkClick r:id="" action="ppaction://noaction"/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0907" y="4084295"/>
                  <a:ext cx="522635" cy="522635"/>
                </a:xfrm>
                <a:prstGeom prst="rect">
                  <a:avLst/>
                </a:prstGeom>
              </p:spPr>
            </p:pic>
            <p:sp>
              <p:nvSpPr>
                <p:cNvPr id="155" name="TextBox 154"/>
                <p:cNvSpPr txBox="1"/>
                <p:nvPr/>
              </p:nvSpPr>
              <p:spPr>
                <a:xfrm>
                  <a:off x="5434098" y="4540926"/>
                  <a:ext cx="6906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4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PPT</a:t>
                  </a:r>
                  <a:endParaRPr lang="en-IN" sz="14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56" name="Picture 155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0979" y="4116398"/>
                  <a:ext cx="566643" cy="531448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66" y="3905293"/>
              <a:ext cx="763739" cy="763739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9691404" y="4467602"/>
              <a:ext cx="654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Quiz</a:t>
              </a:r>
              <a:endParaRPr lang="en-IN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7380" y="3911900"/>
              <a:ext cx="729623" cy="729623"/>
            </a:xfrm>
            <a:prstGeom prst="rect">
              <a:avLst/>
            </a:prstGeom>
          </p:spPr>
        </p:pic>
        <p:sp>
          <p:nvSpPr>
            <p:cNvPr id="158" name="TextBox 157"/>
            <p:cNvSpPr txBox="1"/>
            <p:nvPr/>
          </p:nvSpPr>
          <p:spPr>
            <a:xfrm>
              <a:off x="10488977" y="4466787"/>
              <a:ext cx="85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accent1">
                      <a:lumMod val="50000"/>
                    </a:schemeClr>
                  </a:solidFill>
                </a:rPr>
                <a:t>Live class</a:t>
              </a:r>
              <a:endParaRPr lang="en-IN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7" name="Rectangle 6">
            <a:hlinkClick r:id="rId16" action="ppaction://hlinksldjump"/>
          </p:cNvPr>
          <p:cNvSpPr/>
          <p:nvPr/>
        </p:nvSpPr>
        <p:spPr>
          <a:xfrm>
            <a:off x="9483036" y="3751938"/>
            <a:ext cx="932891" cy="1210566"/>
          </a:xfrm>
          <a:prstGeom prst="rect">
            <a:avLst/>
          </a:prstGeom>
          <a:solidFill>
            <a:srgbClr val="FFD966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15" y="3967988"/>
            <a:ext cx="587825" cy="587825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776168" y="5174140"/>
            <a:ext cx="6480835" cy="5087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1" t="7469" r="25810" b="57775"/>
          <a:stretch/>
        </p:blipFill>
        <p:spPr>
          <a:xfrm>
            <a:off x="4887116" y="5293190"/>
            <a:ext cx="122720" cy="31088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73" y="5324159"/>
            <a:ext cx="190876" cy="19087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183991" y="531013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Quiz 1</a:t>
            </a:r>
            <a:endParaRPr lang="en-IN" sz="1200" dirty="0"/>
          </a:p>
        </p:txBody>
      </p:sp>
      <p:pic>
        <p:nvPicPr>
          <p:cNvPr id="76" name="Picture 75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78" y="5146147"/>
            <a:ext cx="466492" cy="466492"/>
          </a:xfrm>
          <a:prstGeom prst="rect">
            <a:avLst/>
          </a:prstGeom>
        </p:spPr>
      </p:pic>
      <p:sp>
        <p:nvSpPr>
          <p:cNvPr id="77" name="Rectangular Callout 76"/>
          <p:cNvSpPr/>
          <p:nvPr/>
        </p:nvSpPr>
        <p:spPr>
          <a:xfrm>
            <a:off x="9691404" y="6243599"/>
            <a:ext cx="703074" cy="522988"/>
          </a:xfrm>
          <a:prstGeom prst="wedgeRectCallout">
            <a:avLst>
              <a:gd name="adj1" fmla="val 65698"/>
              <a:gd name="adj2" fmla="val -1673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Click here</a:t>
            </a:r>
            <a:endParaRPr lang="en-IN" sz="1400" dirty="0"/>
          </a:p>
        </p:txBody>
      </p:sp>
      <p:sp>
        <p:nvSpPr>
          <p:cNvPr id="89" name="Rectangle 88"/>
          <p:cNvSpPr/>
          <p:nvPr/>
        </p:nvSpPr>
        <p:spPr>
          <a:xfrm>
            <a:off x="9581603" y="5351784"/>
            <a:ext cx="673977" cy="1743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Preview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1667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7ee49c85-6645-4c2f-9c2d-c81c4b7474f5" Revision="1" Stencil="System.MyShapes" StencilVersion="1.0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12.xml><?xml version="1.0" encoding="utf-8"?>
<Control xmlns="http://schemas.microsoft.com/VisualStudio/2011/storyboarding/control">
  <Id Name="7ee49c85-6645-4c2f-9c2d-c81c4b7474f5" Revision="1" Stencil="System.MyShapes" StencilVersion="1.0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15.xml><?xml version="1.0" encoding="utf-8"?>
<Control xmlns="http://schemas.microsoft.com/VisualStudio/2011/storyboarding/control">
  <Id Name="7ee49c85-6645-4c2f-9c2d-c81c4b7474f5" Revision="1" Stencil="System.MyShapes" StencilVersion="1.0"/>
</Control>
</file>

<file path=customXml/item16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8.xml><?xml version="1.0" encoding="utf-8"?>
<Control xmlns="http://schemas.microsoft.com/VisualStudio/2011/storyboarding/control">
  <Id Name="7ee49c85-6645-4c2f-9c2d-c81c4b7474f5" Revision="1" Stencil="System.MyShapes" StencilVersion="1.0"/>
</Control>
</file>

<file path=customXml/item9.xml><?xml version="1.0" encoding="utf-8"?>
<Control xmlns="http://schemas.microsoft.com/VisualStudio/2011/storyboarding/control">
  <Id Name="System.Storyboarding.Icons.MoveCursor" Revision="1" Stencil="System.Storyboarding.Icons" StencilVersion="0.1"/>
</Control>
</file>

<file path=customXml/itemProps1.xml><?xml version="1.0" encoding="utf-8"?>
<ds:datastoreItem xmlns:ds="http://schemas.openxmlformats.org/officeDocument/2006/customXml" ds:itemID="{0582FF9C-4297-4ED8-A42B-6B414056CE5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60228BC-90DB-4CCD-9AC7-CAD83F58573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66B73B3-8D82-4903-9B9B-4E41EE236FB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4C43A3D-4A89-40DD-A550-8857234A163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7F3BE85-10E4-499F-8FD5-4EEA2DB8C91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677814F-9B57-4697-97D3-80B50DBCA93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055D7AE-6228-4741-8BFB-C553442DAC0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50C7FCD-8CED-465B-966A-13EFD27216D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6583F12-3DFA-412D-9B9C-67B2C4591F7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1460740-035F-4AF8-A9AB-10C7E7FB8D2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C7EE71E-2766-452D-A4D6-9B4AB29D78B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1E3108-38D6-4754-9024-6A09D0283B9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95085BF-6BED-483B-8564-70082033C68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E489AE3-57C5-4A8E-8EA3-3785344CC37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5597F62-925D-49C8-97E3-3275AE0A185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941F8F7-F1F0-4D4F-90F9-E37EFD8D0FB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81FC126-E1BD-4EFC-8136-C62B98FA803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829F32F-3743-459C-9C13-40B8353F2BB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E0B699C-9B11-4088-BA2A-B6725DFD55B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295</Words>
  <Application>Microsoft Office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472</cp:revision>
  <dcterms:created xsi:type="dcterms:W3CDTF">2017-10-06T10:52:22Z</dcterms:created>
  <dcterms:modified xsi:type="dcterms:W3CDTF">2017-11-01T12:44:27Z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