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6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8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8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EDEA-55C0-442A-8625-168759C1DE54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98" y="1900938"/>
            <a:ext cx="5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Quiz start message here</a:t>
            </a:r>
            <a:endParaRPr lang="en-IN" sz="3600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465504" y="2971800"/>
            <a:ext cx="3260993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Start</a:t>
            </a:r>
            <a:endParaRPr lang="en-IN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9500172" y="2224103"/>
            <a:ext cx="690431" cy="463465"/>
          </a:xfrm>
          <a:prstGeom prst="wedgeRectCallout">
            <a:avLst>
              <a:gd name="adj1" fmla="val -303897"/>
              <a:gd name="adj2" fmla="val 1165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313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Select unary operators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++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&amp;&amp;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720" y="339103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@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175811"/>
            <a:ext cx="171010" cy="157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598486"/>
            <a:ext cx="171010" cy="1577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5" name="Rectangle 4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1/2</a:t>
              </a:r>
              <a:endParaRPr lang="en-IN" dirty="0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9500172" y="2224103"/>
            <a:ext cx="690431" cy="463465"/>
          </a:xfrm>
          <a:prstGeom prst="wedgeRectCallout">
            <a:avLst>
              <a:gd name="adj1" fmla="val -369319"/>
              <a:gd name="adj2" fmla="val -212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742543" y="2868302"/>
            <a:ext cx="690431" cy="463465"/>
          </a:xfrm>
          <a:prstGeom prst="wedgeRectCallout">
            <a:avLst>
              <a:gd name="adj1" fmla="val -409210"/>
              <a:gd name="adj2" fmla="val -712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743241" y="5180008"/>
            <a:ext cx="690431" cy="463465"/>
          </a:xfrm>
          <a:prstGeom prst="wedgeRectCallout">
            <a:avLst>
              <a:gd name="adj1" fmla="val -340597"/>
              <a:gd name="adj2" fmla="val -1639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911628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-1" y="635663"/>
            <a:ext cx="5464367" cy="358315"/>
          </a:xfrm>
          <a:prstGeom prst="rect">
            <a:avLst/>
          </a:prstGeom>
          <a:solidFill>
            <a:srgbClr val="C5E0B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608281" y="339103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13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84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/>
              <a:t>There are various versions of </a:t>
            </a:r>
            <a:r>
              <a:rPr lang="en-IN" dirty="0" err="1"/>
              <a:t>WIndows</a:t>
            </a:r>
            <a:r>
              <a:rPr lang="en-IN" dirty="0"/>
              <a:t> software.  What type of software is Windows?</a:t>
            </a:r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Operating System Software</a:t>
            </a: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</a:rPr>
              <a:t>Application Software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Utility Software</a:t>
            </a: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Finish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02" y="2619562"/>
            <a:ext cx="171010" cy="157748"/>
          </a:xfrm>
          <a:prstGeom prst="rect">
            <a:avLst/>
          </a:prstGeom>
        </p:spPr>
      </p:pic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753644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13" name="Rectangle 12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2/2</a:t>
              </a:r>
              <a:endParaRPr lang="en-IN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0480673" y="2852725"/>
            <a:ext cx="690431" cy="463465"/>
          </a:xfrm>
          <a:prstGeom prst="wedgeRectCallout">
            <a:avLst>
              <a:gd name="adj1" fmla="val -500162"/>
              <a:gd name="adj2" fmla="val -54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590842" y="5765738"/>
            <a:ext cx="690431" cy="463465"/>
          </a:xfrm>
          <a:prstGeom prst="wedgeRectCallout">
            <a:avLst>
              <a:gd name="adj1" fmla="val -348575"/>
              <a:gd name="adj2" fmla="val -2803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608281" y="2909092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-1" y="635663"/>
            <a:ext cx="12192001" cy="358315"/>
          </a:xfrm>
          <a:prstGeom prst="rect">
            <a:avLst/>
          </a:prstGeom>
          <a:solidFill>
            <a:srgbClr val="C5E0B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ular Callout 22">
            <a:hlinkClick r:id="rId5" action="ppaction://hlinksldjump"/>
          </p:cNvPr>
          <p:cNvSpPr/>
          <p:nvPr/>
        </p:nvSpPr>
        <p:spPr>
          <a:xfrm>
            <a:off x="9224750" y="3983234"/>
            <a:ext cx="2732184" cy="851812"/>
          </a:xfrm>
          <a:prstGeom prst="wedgeRectCallout">
            <a:avLst>
              <a:gd name="adj1" fmla="val 26278"/>
              <a:gd name="adj2" fmla="val 532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If quiz is not completed, a warning should be shown. Click here to show the warning.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48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753644" y="5163671"/>
            <a:ext cx="8882980" cy="3765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smtClean="0"/>
              <a:t>1 question </a:t>
            </a:r>
            <a:r>
              <a:rPr lang="en-IN" dirty="0" smtClean="0"/>
              <a:t>is not attended </a:t>
            </a:r>
            <a:r>
              <a:rPr lang="en-IN" dirty="0" smtClean="0">
                <a:hlinkClick r:id="rId2" action="ppaction://hlinksldjump"/>
              </a:rPr>
              <a:t>Click here to </a:t>
            </a:r>
            <a:r>
              <a:rPr lang="en-IN" dirty="0" err="1" smtClean="0">
                <a:hlinkClick r:id="rId2" action="ppaction://hlinksldjump"/>
              </a:rPr>
              <a:t>attent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08281" y="1462678"/>
            <a:ext cx="84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/>
              <a:t>There are various versions of </a:t>
            </a:r>
            <a:r>
              <a:rPr lang="en-IN" dirty="0" err="1"/>
              <a:t>WIndows</a:t>
            </a:r>
            <a:r>
              <a:rPr lang="en-IN" dirty="0"/>
              <a:t> software.  What type of software is Windows?</a:t>
            </a:r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Operating System Software</a:t>
            </a: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</a:rPr>
              <a:t>Application Software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Utility Software</a:t>
            </a: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Finish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02" y="2619562"/>
            <a:ext cx="171010" cy="157748"/>
          </a:xfrm>
          <a:prstGeom prst="rect">
            <a:avLst/>
          </a:prstGeom>
        </p:spPr>
      </p:pic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1753644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13" name="Rectangle 12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2/2</a:t>
              </a:r>
              <a:endParaRPr lang="en-IN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0480673" y="2852725"/>
            <a:ext cx="690431" cy="463465"/>
          </a:xfrm>
          <a:prstGeom prst="wedgeRectCallout">
            <a:avLst>
              <a:gd name="adj1" fmla="val -500162"/>
              <a:gd name="adj2" fmla="val -54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590842" y="5765738"/>
            <a:ext cx="690431" cy="463465"/>
          </a:xfrm>
          <a:prstGeom prst="wedgeRectCallout">
            <a:avLst>
              <a:gd name="adj1" fmla="val -348575"/>
              <a:gd name="adj2" fmla="val -2803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608281" y="2909092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-1" y="635663"/>
            <a:ext cx="12192001" cy="358315"/>
          </a:xfrm>
          <a:prstGeom prst="rect">
            <a:avLst/>
          </a:prstGeom>
          <a:solidFill>
            <a:srgbClr val="C5E0B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914065" y="4061107"/>
            <a:ext cx="2472306" cy="773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 Quiz</a:t>
            </a:r>
            <a:endParaRPr lang="en-IN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753644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84850" y="2396697"/>
            <a:ext cx="5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Submit your result</a:t>
            </a:r>
            <a:endParaRPr lang="en-IN" sz="3600" dirty="0"/>
          </a:p>
        </p:txBody>
      </p:sp>
      <p:sp>
        <p:nvSpPr>
          <p:cNvPr id="8" name="Rectangular Callout 7">
            <a:hlinkClick r:id="rId4" action="ppaction://hlinksldjump"/>
          </p:cNvPr>
          <p:cNvSpPr/>
          <p:nvPr/>
        </p:nvSpPr>
        <p:spPr>
          <a:xfrm>
            <a:off x="8692308" y="2316907"/>
            <a:ext cx="2732184" cy="1354667"/>
          </a:xfrm>
          <a:prstGeom prst="wedgeRectCallout">
            <a:avLst>
              <a:gd name="adj1" fmla="val 26278"/>
              <a:gd name="adj2" fmla="val 532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If quiz is not completed, a warning should be shown. Click here to show the warning.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616325" y="4609577"/>
            <a:ext cx="690431" cy="463465"/>
          </a:xfrm>
          <a:prstGeom prst="wedgeRectCallout">
            <a:avLst>
              <a:gd name="adj1" fmla="val -131567"/>
              <a:gd name="adj2" fmla="val -9735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914065" y="4061107"/>
            <a:ext cx="2472306" cy="773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 Quiz</a:t>
            </a:r>
            <a:endParaRPr lang="en-IN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753644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84850" y="2396697"/>
            <a:ext cx="5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Submit your result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1753644" y="5163671"/>
            <a:ext cx="8882980" cy="3765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r>
              <a:rPr lang="en-IN" smtClean="0"/>
              <a:t>1 question </a:t>
            </a:r>
            <a:r>
              <a:rPr lang="en-IN" dirty="0" smtClean="0"/>
              <a:t>is not attended </a:t>
            </a:r>
            <a:r>
              <a:rPr lang="en-IN" dirty="0" smtClean="0">
                <a:hlinkClick r:id="rId3" action="ppaction://hlinksldjump"/>
              </a:rPr>
              <a:t>Click here to </a:t>
            </a:r>
            <a:r>
              <a:rPr lang="en-IN" dirty="0" err="1" smtClean="0">
                <a:hlinkClick r:id="rId3" action="ppaction://hlinksldjump"/>
              </a:rPr>
              <a:t>attent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9634" y="738130"/>
            <a:ext cx="4803354" cy="3888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039902" y="2181525"/>
            <a:ext cx="190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Your Score: </a:t>
            </a:r>
            <a:r>
              <a:rPr lang="en-IN" sz="2000" dirty="0" smtClean="0"/>
              <a:t>10/20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545" y="1044329"/>
            <a:ext cx="3668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&lt;Quiz </a:t>
            </a:r>
            <a:r>
              <a:rPr lang="en-IN" sz="2400" dirty="0" smtClean="0"/>
              <a:t>success message&gt; </a:t>
            </a:r>
            <a:r>
              <a:rPr lang="en-IN" sz="2400" dirty="0" smtClean="0">
                <a:solidFill>
                  <a:srgbClr val="00B050"/>
                </a:solidFill>
              </a:rPr>
              <a:t>You have </a:t>
            </a:r>
            <a:r>
              <a:rPr lang="en-IN" sz="2400" dirty="0" smtClean="0">
                <a:solidFill>
                  <a:srgbClr val="00B050"/>
                </a:solidFill>
              </a:rPr>
              <a:t>Passed the </a:t>
            </a:r>
            <a:r>
              <a:rPr lang="en-IN" sz="2400" dirty="0" smtClean="0">
                <a:solidFill>
                  <a:srgbClr val="00B050"/>
                </a:solidFill>
              </a:rPr>
              <a:t>quiz.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6342358" y="3485054"/>
            <a:ext cx="1384453" cy="400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Retake</a:t>
            </a:r>
            <a:endParaRPr lang="en-IN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179066" y="3485054"/>
            <a:ext cx="1384453" cy="4004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</a:t>
            </a:r>
            <a:endParaRPr lang="en-IN" dirty="0"/>
          </a:p>
        </p:txBody>
      </p:sp>
      <p:sp>
        <p:nvSpPr>
          <p:cNvPr id="10" name="Rectangular Callout 9"/>
          <p:cNvSpPr/>
          <p:nvPr/>
        </p:nvSpPr>
        <p:spPr>
          <a:xfrm>
            <a:off x="9109073" y="5152172"/>
            <a:ext cx="690431" cy="463465"/>
          </a:xfrm>
          <a:prstGeom prst="wedgeRectCallout">
            <a:avLst>
              <a:gd name="adj1" fmla="val -603387"/>
              <a:gd name="adj2" fmla="val -3418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9386" y="2567412"/>
            <a:ext cx="1260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Pass grade = 50%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939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313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Select unary operators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++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&amp;&amp;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720" y="339103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@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175811"/>
            <a:ext cx="171010" cy="157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598486"/>
            <a:ext cx="171010" cy="1577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5" name="Rectangle 4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1/2</a:t>
              </a:r>
              <a:endParaRPr lang="en-IN" dirty="0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910979" y="5851420"/>
            <a:ext cx="690431" cy="463465"/>
          </a:xfrm>
          <a:prstGeom prst="wedgeRectCallout">
            <a:avLst>
              <a:gd name="adj1" fmla="val -385252"/>
              <a:gd name="adj2" fmla="val -2808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911628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339103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686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84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/>
              <a:t>There are various versions of </a:t>
            </a:r>
            <a:r>
              <a:rPr lang="en-IN" dirty="0" err="1"/>
              <a:t>WIndows</a:t>
            </a:r>
            <a:r>
              <a:rPr lang="en-IN" dirty="0"/>
              <a:t> software.  What type of software is Windows?</a:t>
            </a:r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Operating System Software</a:t>
            </a: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</a:rPr>
              <a:t>Application Software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Utility Software</a:t>
            </a: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1" y="2598486"/>
            <a:ext cx="171010" cy="157748"/>
          </a:xfrm>
          <a:prstGeom prst="rect">
            <a:avLst/>
          </a:prstGeom>
        </p:spPr>
      </p:pic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753644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13" name="Rectangle 12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2/2</a:t>
              </a:r>
              <a:endParaRPr lang="en-IN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0870638" y="5972442"/>
            <a:ext cx="690431" cy="463465"/>
          </a:xfrm>
          <a:prstGeom prst="wedgeRectCallout">
            <a:avLst>
              <a:gd name="adj1" fmla="val -400833"/>
              <a:gd name="adj2" fmla="val -3156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909092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982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225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2017-10-26T11:52:55Z</dcterms:created>
  <dcterms:modified xsi:type="dcterms:W3CDTF">2017-11-02T11:55:13Z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