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4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3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2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8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9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98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9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51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EDEA-55C0-442A-8625-168759C1DE54}" type="datetimeFigureOut">
              <a:rPr lang="en-IN" smtClean="0"/>
              <a:t>01-11-2017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8739D-1B50-4B49-95AD-FE937C50F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1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998" y="1900938"/>
            <a:ext cx="545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Quiz start message here</a:t>
            </a:r>
            <a:endParaRPr lang="en-IN" sz="3600" dirty="0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4465504" y="2971800"/>
            <a:ext cx="3260993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Start</a:t>
            </a:r>
            <a:endParaRPr lang="en-IN" sz="4000" dirty="0"/>
          </a:p>
        </p:txBody>
      </p:sp>
      <p:sp>
        <p:nvSpPr>
          <p:cNvPr id="6" name="Rectangular Callout 5"/>
          <p:cNvSpPr/>
          <p:nvPr/>
        </p:nvSpPr>
        <p:spPr>
          <a:xfrm>
            <a:off x="9500172" y="2224103"/>
            <a:ext cx="690431" cy="463465"/>
          </a:xfrm>
          <a:prstGeom prst="wedgeRectCallout">
            <a:avLst>
              <a:gd name="adj1" fmla="val -303897"/>
              <a:gd name="adj2" fmla="val 1165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281" y="1462678"/>
            <a:ext cx="313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Select unary operators in </a:t>
            </a:r>
            <a:r>
              <a:rPr lang="en-IN" dirty="0" err="1" smtClean="0"/>
              <a:t>c++</a:t>
            </a:r>
            <a:endParaRPr lang="en-IN" dirty="0"/>
          </a:p>
        </p:txBody>
      </p:sp>
      <p:sp>
        <p:nvSpPr>
          <p:cNvPr id="10" name="op1"/>
          <p:cNvSpPr/>
          <p:nvPr/>
        </p:nvSpPr>
        <p:spPr>
          <a:xfrm>
            <a:off x="2993720" y="207932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++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p2"/>
          <p:cNvSpPr/>
          <p:nvPr/>
        </p:nvSpPr>
        <p:spPr>
          <a:xfrm>
            <a:off x="2993720" y="2501996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3720" y="292467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&amp;&amp;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3720" y="339103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@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7277622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04" y="2175811"/>
            <a:ext cx="171010" cy="1577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04" y="2598486"/>
            <a:ext cx="171010" cy="1577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624646"/>
            <a:ext cx="12192000" cy="380349"/>
            <a:chOff x="0" y="624646"/>
            <a:chExt cx="12192000" cy="380349"/>
          </a:xfrm>
        </p:grpSpPr>
        <p:sp>
          <p:nvSpPr>
            <p:cNvPr id="5" name="Rectangle 4"/>
            <p:cNvSpPr/>
            <p:nvPr/>
          </p:nvSpPr>
          <p:spPr>
            <a:xfrm>
              <a:off x="0" y="624646"/>
              <a:ext cx="12192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49119" y="635663"/>
              <a:ext cx="141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Question 1/2</a:t>
              </a:r>
              <a:endParaRPr lang="en-IN" dirty="0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9500172" y="2224103"/>
            <a:ext cx="690431" cy="463465"/>
          </a:xfrm>
          <a:prstGeom prst="wedgeRectCallout">
            <a:avLst>
              <a:gd name="adj1" fmla="val -369319"/>
              <a:gd name="adj2" fmla="val -212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9742543" y="2868302"/>
            <a:ext cx="690431" cy="463465"/>
          </a:xfrm>
          <a:prstGeom prst="wedgeRectCallout">
            <a:avLst>
              <a:gd name="adj1" fmla="val -409210"/>
              <a:gd name="adj2" fmla="val -7120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0743241" y="5180008"/>
            <a:ext cx="690431" cy="463465"/>
          </a:xfrm>
          <a:prstGeom prst="wedgeRectCallout">
            <a:avLst>
              <a:gd name="adj1" fmla="val -340597"/>
              <a:gd name="adj2" fmla="val -1639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8281" y="207932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608281" y="2501995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608281" y="2911628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-1" y="635663"/>
            <a:ext cx="5464367" cy="358315"/>
          </a:xfrm>
          <a:prstGeom prst="rect">
            <a:avLst/>
          </a:prstGeom>
          <a:solidFill>
            <a:srgbClr val="C5E0B4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2608281" y="339103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713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281" y="1462678"/>
            <a:ext cx="313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Select unary operators in </a:t>
            </a:r>
            <a:r>
              <a:rPr lang="en-IN" dirty="0" err="1" smtClean="0"/>
              <a:t>c++</a:t>
            </a:r>
            <a:endParaRPr lang="en-IN" dirty="0"/>
          </a:p>
        </p:txBody>
      </p:sp>
      <p:sp>
        <p:nvSpPr>
          <p:cNvPr id="10" name="op1"/>
          <p:cNvSpPr/>
          <p:nvPr/>
        </p:nvSpPr>
        <p:spPr>
          <a:xfrm>
            <a:off x="2993720" y="2079321"/>
            <a:ext cx="4283902" cy="350729"/>
          </a:xfrm>
          <a:prstGeom prst="rect">
            <a:avLst/>
          </a:prstGeom>
          <a:solidFill>
            <a:schemeClr val="bg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++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p2"/>
          <p:cNvSpPr/>
          <p:nvPr/>
        </p:nvSpPr>
        <p:spPr>
          <a:xfrm>
            <a:off x="2993720" y="2501996"/>
            <a:ext cx="4283902" cy="350729"/>
          </a:xfrm>
          <a:prstGeom prst="rect">
            <a:avLst/>
          </a:prstGeom>
          <a:solidFill>
            <a:schemeClr val="bg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3720" y="292467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&amp;&amp;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3720" y="339103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</a:rPr>
              <a:t>@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7277622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04" y="2175811"/>
            <a:ext cx="171010" cy="1577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04" y="2598486"/>
            <a:ext cx="171010" cy="1577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624646"/>
            <a:ext cx="12192000" cy="380349"/>
            <a:chOff x="0" y="624646"/>
            <a:chExt cx="12192000" cy="380349"/>
          </a:xfrm>
        </p:grpSpPr>
        <p:sp>
          <p:nvSpPr>
            <p:cNvPr id="5" name="Rectangle 4"/>
            <p:cNvSpPr/>
            <p:nvPr/>
          </p:nvSpPr>
          <p:spPr>
            <a:xfrm>
              <a:off x="0" y="624646"/>
              <a:ext cx="12192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49119" y="635663"/>
              <a:ext cx="141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Question 1/2</a:t>
              </a:r>
              <a:endParaRPr lang="en-IN" dirty="0"/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10910979" y="5851420"/>
            <a:ext cx="690431" cy="463465"/>
          </a:xfrm>
          <a:prstGeom prst="wedgeRectCallout">
            <a:avLst>
              <a:gd name="adj1" fmla="val -385252"/>
              <a:gd name="adj2" fmla="val -2808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08281" y="207932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608281" y="2501995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608281" y="2911628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608281" y="339103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46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281" y="1462678"/>
            <a:ext cx="842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</a:t>
            </a:r>
            <a:r>
              <a:rPr lang="en-IN" dirty="0"/>
              <a:t>There are various versions of </a:t>
            </a:r>
            <a:r>
              <a:rPr lang="en-IN" dirty="0" err="1"/>
              <a:t>WIndows</a:t>
            </a:r>
            <a:r>
              <a:rPr lang="en-IN" dirty="0"/>
              <a:t> software.  What type of software is Windows?</a:t>
            </a:r>
          </a:p>
        </p:txBody>
      </p:sp>
      <p:sp>
        <p:nvSpPr>
          <p:cNvPr id="10" name="op1"/>
          <p:cNvSpPr/>
          <p:nvPr/>
        </p:nvSpPr>
        <p:spPr>
          <a:xfrm>
            <a:off x="2993720" y="207932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Operating System Software</a:t>
            </a:r>
          </a:p>
        </p:txBody>
      </p:sp>
      <p:sp>
        <p:nvSpPr>
          <p:cNvPr id="11" name="op2"/>
          <p:cNvSpPr/>
          <p:nvPr/>
        </p:nvSpPr>
        <p:spPr>
          <a:xfrm>
            <a:off x="2993720" y="2501996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</a:rPr>
              <a:t>Application Software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3720" y="292467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Utility Software</a:t>
            </a:r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7277622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02" y="2619562"/>
            <a:ext cx="171010" cy="157748"/>
          </a:xfrm>
          <a:prstGeom prst="rect">
            <a:avLst/>
          </a:prstGeom>
        </p:spPr>
      </p:pic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6526025" y="4384109"/>
            <a:ext cx="585856" cy="4509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24646"/>
            <a:ext cx="12192000" cy="380349"/>
            <a:chOff x="0" y="624646"/>
            <a:chExt cx="12192000" cy="380349"/>
          </a:xfrm>
        </p:grpSpPr>
        <p:sp>
          <p:nvSpPr>
            <p:cNvPr id="13" name="Rectangle 12"/>
            <p:cNvSpPr/>
            <p:nvPr/>
          </p:nvSpPr>
          <p:spPr>
            <a:xfrm>
              <a:off x="0" y="624646"/>
              <a:ext cx="12192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9119" y="635663"/>
              <a:ext cx="141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Question 2/2</a:t>
              </a:r>
              <a:endParaRPr lang="en-IN" dirty="0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10480673" y="2852725"/>
            <a:ext cx="690431" cy="463465"/>
          </a:xfrm>
          <a:prstGeom prst="wedgeRectCallout">
            <a:avLst>
              <a:gd name="adj1" fmla="val -500162"/>
              <a:gd name="adj2" fmla="val -545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10590842" y="5765738"/>
            <a:ext cx="690431" cy="463465"/>
          </a:xfrm>
          <a:prstGeom prst="wedgeRectCallout">
            <a:avLst>
              <a:gd name="adj1" fmla="val -348575"/>
              <a:gd name="adj2" fmla="val -2803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08281" y="207932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608281" y="2501995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608281" y="2909092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-1" y="635663"/>
            <a:ext cx="12192001" cy="358315"/>
          </a:xfrm>
          <a:prstGeom prst="rect">
            <a:avLst/>
          </a:prstGeom>
          <a:solidFill>
            <a:srgbClr val="C5E0B4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481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281" y="1462678"/>
            <a:ext cx="842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1. </a:t>
            </a:r>
            <a:r>
              <a:rPr lang="en-IN" dirty="0"/>
              <a:t>There are various versions of </a:t>
            </a:r>
            <a:r>
              <a:rPr lang="en-IN" dirty="0" err="1"/>
              <a:t>WIndows</a:t>
            </a:r>
            <a:r>
              <a:rPr lang="en-IN" dirty="0"/>
              <a:t> software.  What type of software is Windows?</a:t>
            </a:r>
          </a:p>
        </p:txBody>
      </p:sp>
      <p:sp>
        <p:nvSpPr>
          <p:cNvPr id="10" name="op1"/>
          <p:cNvSpPr/>
          <p:nvPr/>
        </p:nvSpPr>
        <p:spPr>
          <a:xfrm>
            <a:off x="2993720" y="2079321"/>
            <a:ext cx="4283902" cy="350729"/>
          </a:xfrm>
          <a:prstGeom prst="rect">
            <a:avLst/>
          </a:prstGeom>
          <a:solidFill>
            <a:schemeClr val="bg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Operating System Software</a:t>
            </a:r>
          </a:p>
        </p:txBody>
      </p:sp>
      <p:sp>
        <p:nvSpPr>
          <p:cNvPr id="11" name="op2"/>
          <p:cNvSpPr/>
          <p:nvPr/>
        </p:nvSpPr>
        <p:spPr>
          <a:xfrm>
            <a:off x="2993720" y="2501996"/>
            <a:ext cx="4283902" cy="350729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</a:rPr>
              <a:t>Application Software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3720" y="2924671"/>
            <a:ext cx="4283902" cy="35072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Utility Software</a:t>
            </a:r>
          </a:p>
        </p:txBody>
      </p:sp>
      <p:sp>
        <p:nvSpPr>
          <p:cNvPr id="14" name="Rectangle 13">
            <a:hlinkClick r:id="rId2" action="ppaction://hlinksldjump"/>
          </p:cNvPr>
          <p:cNvSpPr/>
          <p:nvPr/>
        </p:nvSpPr>
        <p:spPr>
          <a:xfrm>
            <a:off x="7277622" y="4384109"/>
            <a:ext cx="1440493" cy="450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01" y="2598486"/>
            <a:ext cx="171010" cy="15774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624646"/>
            <a:ext cx="12192000" cy="380349"/>
            <a:chOff x="0" y="624646"/>
            <a:chExt cx="12192000" cy="380349"/>
          </a:xfrm>
        </p:grpSpPr>
        <p:sp>
          <p:nvSpPr>
            <p:cNvPr id="13" name="Rectangle 12"/>
            <p:cNvSpPr/>
            <p:nvPr/>
          </p:nvSpPr>
          <p:spPr>
            <a:xfrm>
              <a:off x="0" y="624646"/>
              <a:ext cx="12192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9119" y="635663"/>
              <a:ext cx="1414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Question 2/2</a:t>
              </a:r>
              <a:endParaRPr lang="en-IN" dirty="0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10870638" y="5972442"/>
            <a:ext cx="690431" cy="463465"/>
          </a:xfrm>
          <a:prstGeom prst="wedgeRectCallout">
            <a:avLst>
              <a:gd name="adj1" fmla="val -400833"/>
              <a:gd name="adj2" fmla="val -3156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08281" y="2079321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608281" y="2501995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608281" y="2909092"/>
            <a:ext cx="300172" cy="3507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1" name="Rectangle 20">
            <a:hlinkClick r:id="rId4" action="ppaction://hlinksldjump"/>
          </p:cNvPr>
          <p:cNvSpPr/>
          <p:nvPr/>
        </p:nvSpPr>
        <p:spPr>
          <a:xfrm>
            <a:off x="6526025" y="4384109"/>
            <a:ext cx="585856" cy="4509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&lt;&lt;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9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79634" y="738130"/>
            <a:ext cx="4803354" cy="3888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128037" y="2550857"/>
            <a:ext cx="1906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Your Score: </a:t>
            </a:r>
            <a:r>
              <a:rPr lang="en-IN" sz="2000" dirty="0" smtClean="0"/>
              <a:t>10/20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274545" y="1044329"/>
            <a:ext cx="3668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&lt;Quiz end message here&gt;. </a:t>
            </a:r>
            <a:r>
              <a:rPr lang="en-IN" sz="2400" dirty="0" err="1" smtClean="0"/>
              <a:t>Eg</a:t>
            </a:r>
            <a:r>
              <a:rPr lang="en-IN" sz="2400" dirty="0" smtClean="0"/>
              <a:t> You have completed the quiz.</a:t>
            </a:r>
            <a:endParaRPr lang="en-IN" sz="2400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6342358" y="3485054"/>
            <a:ext cx="1384453" cy="4004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Retake</a:t>
            </a:r>
            <a:endParaRPr lang="en-IN" sz="1600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179066" y="3485054"/>
            <a:ext cx="1384453" cy="4004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Review</a:t>
            </a:r>
            <a:endParaRPr lang="en-IN" dirty="0"/>
          </a:p>
        </p:txBody>
      </p:sp>
      <p:sp>
        <p:nvSpPr>
          <p:cNvPr id="10" name="Rectangular Callout 9"/>
          <p:cNvSpPr/>
          <p:nvPr/>
        </p:nvSpPr>
        <p:spPr>
          <a:xfrm>
            <a:off x="9109073" y="5152172"/>
            <a:ext cx="690431" cy="463465"/>
          </a:xfrm>
          <a:prstGeom prst="wedgeRectCallout">
            <a:avLst>
              <a:gd name="adj1" fmla="val -603387"/>
              <a:gd name="adj2" fmla="val -34180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Click here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124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47</cp:revision>
  <dcterms:created xsi:type="dcterms:W3CDTF">2017-10-26T11:52:55Z</dcterms:created>
  <dcterms:modified xsi:type="dcterms:W3CDTF">2017-11-01T12:22:44Z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