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4236" r:id="rId2"/>
  </p:sldMasterIdLst>
  <p:notesMasterIdLst>
    <p:notesMasterId r:id="rId29"/>
  </p:notesMasterIdLst>
  <p:handoutMasterIdLst>
    <p:handoutMasterId r:id="rId30"/>
  </p:handoutMasterIdLst>
  <p:sldIdLst>
    <p:sldId id="945" r:id="rId3"/>
    <p:sldId id="943" r:id="rId4"/>
    <p:sldId id="946" r:id="rId5"/>
    <p:sldId id="947" r:id="rId6"/>
    <p:sldId id="948" r:id="rId7"/>
    <p:sldId id="949" r:id="rId8"/>
    <p:sldId id="950" r:id="rId9"/>
    <p:sldId id="951" r:id="rId10"/>
    <p:sldId id="952" r:id="rId11"/>
    <p:sldId id="953" r:id="rId12"/>
    <p:sldId id="955" r:id="rId13"/>
    <p:sldId id="954" r:id="rId14"/>
    <p:sldId id="957" r:id="rId15"/>
    <p:sldId id="956" r:id="rId16"/>
    <p:sldId id="961" r:id="rId17"/>
    <p:sldId id="960" r:id="rId18"/>
    <p:sldId id="972" r:id="rId19"/>
    <p:sldId id="962" r:id="rId20"/>
    <p:sldId id="970" r:id="rId21"/>
    <p:sldId id="963" r:id="rId22"/>
    <p:sldId id="964" r:id="rId23"/>
    <p:sldId id="965" r:id="rId24"/>
    <p:sldId id="966" r:id="rId25"/>
    <p:sldId id="967" r:id="rId26"/>
    <p:sldId id="968" r:id="rId27"/>
    <p:sldId id="969"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68" userDrawn="1">
          <p15:clr>
            <a:srgbClr val="A4A3A4"/>
          </p15:clr>
        </p15:guide>
        <p15:guide id="2" pos="76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yler Lynch" initials="TL" lastIdx="4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050"/>
    <a:srgbClr val="190000"/>
    <a:srgbClr val="F816D8"/>
    <a:srgbClr val="DDDFE5"/>
    <a:srgbClr val="F2F2F2"/>
    <a:srgbClr val="6AB19B"/>
    <a:srgbClr val="E04F4F"/>
    <a:srgbClr val="294D42"/>
    <a:srgbClr val="000000"/>
    <a:srgbClr val="DE45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40" autoAdjust="0"/>
  </p:normalViewPr>
  <p:slideViewPr>
    <p:cSldViewPr snapToGrid="0">
      <p:cViewPr varScale="1">
        <p:scale>
          <a:sx n="106" d="100"/>
          <a:sy n="106" d="100"/>
        </p:scale>
        <p:origin x="126" y="204"/>
      </p:cViewPr>
      <p:guideLst>
        <p:guide orient="horz" pos="2968"/>
        <p:guide pos="7632"/>
      </p:guideLst>
    </p:cSldViewPr>
  </p:slideViewPr>
  <p:outlineViewPr>
    <p:cViewPr>
      <p:scale>
        <a:sx n="33" d="100"/>
        <a:sy n="33" d="100"/>
      </p:scale>
      <p:origin x="0" y="-4946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116" d="100"/>
          <a:sy n="116" d="100"/>
        </p:scale>
        <p:origin x="4428" y="6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484094" y="8591550"/>
            <a:ext cx="2811555" cy="298018"/>
          </a:xfrm>
          <a:prstGeom prst="rect">
            <a:avLst/>
          </a:prstGeom>
        </p:spPr>
        <p:txBody>
          <a:bodyPr vert="horz" lIns="0" tIns="0" rIns="0" bIns="0" rtlCol="0" anchor="b"/>
          <a:lstStyle>
            <a:lvl1pPr algn="l">
              <a:defRPr sz="1200"/>
            </a:lvl1pPr>
          </a:lstStyle>
          <a:p>
            <a:pPr>
              <a:lnSpc>
                <a:spcPct val="93000"/>
              </a:lnSpc>
            </a:pPr>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5" name="Slide Number Placeholder 4"/>
          <p:cNvSpPr>
            <a:spLocks noGrp="1"/>
          </p:cNvSpPr>
          <p:nvPr>
            <p:ph type="sldNum" sz="quarter" idx="3"/>
          </p:nvPr>
        </p:nvSpPr>
        <p:spPr>
          <a:xfrm>
            <a:off x="5203825" y="8591550"/>
            <a:ext cx="1186217" cy="298018"/>
          </a:xfrm>
          <a:prstGeom prst="rect">
            <a:avLst/>
          </a:prstGeom>
        </p:spPr>
        <p:txBody>
          <a:bodyPr vert="horz" lIns="0" tIns="0" rIns="0" bIns="0" rtlCol="0" anchor="b"/>
          <a:lstStyle>
            <a:lvl1pPr algn="r">
              <a:defRPr sz="1200"/>
            </a:lvl1pPr>
          </a:lstStyle>
          <a:p>
            <a:pPr>
              <a:lnSpc>
                <a:spcPct val="93000"/>
              </a:lnSpc>
            </a:pPr>
            <a:fld id="{CCF787FE-A727-45E5-A50B-58A9041FD46F}" type="slidenum">
              <a:rPr lang="en-US" sz="800">
                <a:solidFill>
                  <a:schemeClr val="tx1">
                    <a:lumMod val="50000"/>
                    <a:lumOff val="50000"/>
                  </a:schemeClr>
                </a:solidFill>
                <a:latin typeface="Microsoft Sans Serif" panose="020B0604020202020204" pitchFamily="34" charset="0"/>
                <a:cs typeface="Microsoft Sans Serif" panose="020B0604020202020204" pitchFamily="34" charset="0"/>
              </a:rPr>
              <a:pPr>
                <a:lnSpc>
                  <a:spcPct val="93000"/>
                </a:lnSpc>
              </a:pPr>
              <a:t>‹#›</a:t>
            </a:fld>
            <a:endPara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endParaRPr>
          </a:p>
        </p:txBody>
      </p:sp>
      <p:sp>
        <p:nvSpPr>
          <p:cNvPr id="6" name="Freeform 5">
            <a:extLst>
              <a:ext uri="{FF2B5EF4-FFF2-40B4-BE49-F238E27FC236}">
                <a16:creationId xmlns:a16="http://schemas.microsoft.com/office/drawing/2014/main" id="{9433C20D-9BD1-4CBF-A6CC-339E8C451B6E}"/>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11526611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46875" y="555575"/>
            <a:ext cx="4962980" cy="2791677"/>
          </a:xfrm>
          <a:prstGeom prst="rect">
            <a:avLst/>
          </a:prstGeom>
          <a:noFill/>
          <a:ln w="9525">
            <a:solidFill>
              <a:schemeClr val="tx1">
                <a:lumMod val="50000"/>
                <a:lumOff val="50000"/>
              </a:schemeClr>
            </a:solidFill>
          </a:ln>
        </p:spPr>
        <p:txBody>
          <a:bodyPr vert="horz" lIns="91440" tIns="45720" rIns="91440" bIns="45720" rtlCol="0" anchor="ctr"/>
          <a:lstStyle/>
          <a:p>
            <a:r>
              <a:rPr lang="en-US"/>
              <a:t> </a:t>
            </a:r>
            <a:endParaRPr lang="en-US" dirty="0"/>
          </a:p>
        </p:txBody>
      </p:sp>
      <p:sp>
        <p:nvSpPr>
          <p:cNvPr id="5" name="Notes Placeholder 4"/>
          <p:cNvSpPr>
            <a:spLocks noGrp="1"/>
          </p:cNvSpPr>
          <p:nvPr>
            <p:ph type="body" sz="quarter" idx="3"/>
          </p:nvPr>
        </p:nvSpPr>
        <p:spPr>
          <a:xfrm>
            <a:off x="946875" y="3502090"/>
            <a:ext cx="4962980" cy="487811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244709" y="8588760"/>
            <a:ext cx="4700354" cy="300808"/>
          </a:xfrm>
          <a:prstGeom prst="rect">
            <a:avLst/>
          </a:prstGeom>
        </p:spPr>
        <p:txBody>
          <a:bodyPr vert="horz" lIns="0" tIns="0" rIns="0" bIns="0" rtlCol="0" anchor="b" anchorCtr="0"/>
          <a:lstStyle>
            <a:lvl1pPr>
              <a:defRPr lang="en-US" sz="800" dirty="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r>
              <a:rPr lang="en-US"/>
              <a:t>Footer</a:t>
            </a:r>
          </a:p>
        </p:txBody>
      </p:sp>
      <p:sp>
        <p:nvSpPr>
          <p:cNvPr id="7" name="Slide Number Placeholder 6"/>
          <p:cNvSpPr>
            <a:spLocks noGrp="1"/>
          </p:cNvSpPr>
          <p:nvPr>
            <p:ph type="sldNum" sz="quarter" idx="5"/>
          </p:nvPr>
        </p:nvSpPr>
        <p:spPr>
          <a:xfrm>
            <a:off x="5203825" y="8588760"/>
            <a:ext cx="1395413" cy="300808"/>
          </a:xfrm>
          <a:prstGeom prst="rect">
            <a:avLst/>
          </a:prstGeom>
        </p:spPr>
        <p:txBody>
          <a:bodyPr vert="horz" lIns="0" tIns="0" rIns="0" bIns="0" rtlCol="0" anchor="b" anchorCtr="0"/>
          <a:lstStyle>
            <a:lvl1pPr algn="r">
              <a:defRPr lang="en-US" sz="800" smtClean="0">
                <a:solidFill>
                  <a:schemeClr val="tx1">
                    <a:lumMod val="50000"/>
                    <a:lumOff val="50000"/>
                  </a:schemeClr>
                </a:solidFill>
                <a:latin typeface="Microsoft Sans Serif" panose="020B0604020202020204" pitchFamily="34" charset="0"/>
                <a:cs typeface="Microsoft Sans Serif" panose="020B0604020202020204" pitchFamily="34" charset="0"/>
              </a:defRPr>
            </a:lvl1pPr>
          </a:lstStyle>
          <a:p>
            <a:pPr>
              <a:lnSpc>
                <a:spcPct val="93000"/>
              </a:lnSpc>
            </a:pPr>
            <a:fld id="{785BB0B3-964C-4CDE-9D3D-0BF955B8C425}" type="slidenum">
              <a:rPr lang="en-US" smtClean="0"/>
              <a:pPr>
                <a:lnSpc>
                  <a:spcPct val="93000"/>
                </a:lnSpc>
              </a:pPr>
              <a:t>‹#›</a:t>
            </a:fld>
            <a:endParaRPr lang="en-US" dirty="0"/>
          </a:p>
        </p:txBody>
      </p:sp>
      <p:sp>
        <p:nvSpPr>
          <p:cNvPr id="8" name="Freeform 5">
            <a:extLst>
              <a:ext uri="{FF2B5EF4-FFF2-40B4-BE49-F238E27FC236}">
                <a16:creationId xmlns:a16="http://schemas.microsoft.com/office/drawing/2014/main" id="{081A910F-E215-4375-98BC-8AF00B8B77B4}"/>
              </a:ext>
            </a:extLst>
          </p:cNvPr>
          <p:cNvSpPr>
            <a:spLocks noEditPoints="1"/>
          </p:cNvSpPr>
          <p:nvPr/>
        </p:nvSpPr>
        <p:spPr bwMode="gray">
          <a:xfrm>
            <a:off x="5070460" y="208746"/>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Tree>
    <p:extLst>
      <p:ext uri="{BB962C8B-B14F-4D97-AF65-F5344CB8AC3E}">
        <p14:creationId xmlns:p14="http://schemas.microsoft.com/office/powerpoint/2010/main" val="3686400577"/>
      </p:ext>
    </p:extLst>
  </p:cSld>
  <p:clrMap bg1="lt1" tx1="dk1" bg2="lt2" tx2="dk2" accent1="accent1" accent2="accent2" accent3="accent3" accent4="accent4" accent5="accent5" accent6="accent6" hlink="hlink" folHlink="folHlink"/>
  <p:hf hdr="0" ftr="0" dt="0"/>
  <p:notesStyle>
    <a:lvl1pPr marL="0" indent="0" algn="l" defTabSz="914400" rtl="0" eaLnBrk="1" latinLnBrk="0" hangingPunct="1">
      <a:lnSpc>
        <a:spcPct val="107000"/>
      </a:lnSpc>
      <a:buFont typeface="Arial" panose="020B0604020202020204" pitchFamily="34" charset="0"/>
      <a:buNone/>
      <a:defRPr lang="en-US" sz="1400" kern="1200" dirty="0" smtClean="0">
        <a:solidFill>
          <a:schemeClr val="tx1">
            <a:lumMod val="85000"/>
            <a:lumOff val="15000"/>
          </a:schemeClr>
        </a:solidFill>
        <a:latin typeface="Microsoft Sans Serif" panose="020B0604020202020204" pitchFamily="34" charset="0"/>
        <a:ea typeface="+mn-ea"/>
        <a:cs typeface="Microsoft Sans Serif" panose="020B0604020202020204" pitchFamily="34" charset="0"/>
      </a:defRPr>
    </a:lvl1pPr>
    <a:lvl2pPr marL="111125" indent="-111125" algn="l" defTabSz="914400" rtl="0" eaLnBrk="1" latinLnBrk="0" hangingPunct="1">
      <a:lnSpc>
        <a:spcPct val="107000"/>
      </a:lnSpc>
      <a:buFont typeface="Arial" panose="020B0604020202020204" pitchFamily="34" charset="0"/>
      <a:buChar char="•"/>
      <a:defRPr sz="1400" kern="1200">
        <a:solidFill>
          <a:schemeClr val="tx1">
            <a:lumMod val="85000"/>
            <a:lumOff val="15000"/>
          </a:schemeClr>
        </a:solidFill>
        <a:latin typeface="Microsoft Sans Serif" panose="020B0604020202020204" pitchFamily="34" charset="0"/>
        <a:ea typeface="+mn-ea"/>
        <a:cs typeface="+mn-cs"/>
      </a:defRPr>
    </a:lvl2pPr>
    <a:lvl3pPr marL="230188" indent="-119063"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3pPr>
    <a:lvl4pPr marL="341313" indent="-111125" algn="l" defTabSz="914400" rtl="0" eaLnBrk="1" latinLnBrk="0" hangingPunct="1">
      <a:lnSpc>
        <a:spcPct val="98000"/>
      </a:lnSpc>
      <a:buFont typeface="Arial"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4pPr>
    <a:lvl5pPr marL="461963" indent="-120650" algn="l" defTabSz="914400" rtl="0" eaLnBrk="1" latinLnBrk="0" hangingPunct="1">
      <a:lnSpc>
        <a:spcPct val="98000"/>
      </a:lnSpc>
      <a:buFont typeface="Microsoft Sans Serif" panose="020B0604020202020204" pitchFamily="34" charset="0"/>
      <a:buChar char="◦"/>
      <a:defRPr sz="1200" kern="1200">
        <a:solidFill>
          <a:schemeClr val="tx1">
            <a:lumMod val="85000"/>
            <a:lumOff val="15000"/>
          </a:schemeClr>
        </a:solidFill>
        <a:latin typeface="Microsoft Sans Serif"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pos="2240" userDrawn="1">
          <p15:clr>
            <a:srgbClr val="F26B43"/>
          </p15:clr>
        </p15:guide>
        <p15:guide id="2" pos="155" userDrawn="1">
          <p15:clr>
            <a:srgbClr val="F26B43"/>
          </p15:clr>
        </p15:guide>
        <p15:guide id="3" pos="3115" userDrawn="1">
          <p15:clr>
            <a:srgbClr val="F26B43"/>
          </p15:clr>
        </p15:guide>
        <p15:guide id="4" pos="3278" userDrawn="1">
          <p15:clr>
            <a:srgbClr val="F26B43"/>
          </p15:clr>
        </p15:guide>
        <p15:guide id="5" pos="4157" userDrawn="1">
          <p15:clr>
            <a:srgbClr val="F26B43"/>
          </p15:clr>
        </p15:guide>
        <p15:guide id="7" pos="768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2"/>
            <a:ext cx="9773500" cy="6359178"/>
            <a:chOff x="-1" y="-2"/>
            <a:chExt cx="9773500" cy="6359178"/>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rgbClr val="7CA0FF"/>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306878" y="0"/>
              <a:ext cx="260539" cy="6267118"/>
            </a:xfrm>
            <a:prstGeom prst="round1Rect">
              <a:avLst>
                <a:gd name="adj" fmla="val 49135"/>
              </a:avLst>
            </a:prstGeom>
            <a:gradFill flip="none" rotWithShape="1">
              <a:gsLst>
                <a:gs pos="100000">
                  <a:srgbClr val="415795">
                    <a:lumMod val="100000"/>
                  </a:srgbClr>
                </a:gs>
                <a:gs pos="0">
                  <a:srgbClr val="7CA0FF">
                    <a:alpha val="0"/>
                  </a:srgbClr>
                </a:gs>
                <a:gs pos="64000">
                  <a:srgbClr val="5E7DCA"/>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2"/>
              <a:ext cx="8822604" cy="5487292"/>
              <a:chOff x="503573" y="46747"/>
              <a:chExt cx="9419881" cy="5487292"/>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rgbClr val="5D78C7"/>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rgbClr val="6B88D8"/>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7"/>
                <a:ext cx="9419881" cy="5487292"/>
                <a:chOff x="416724" y="46747"/>
                <a:chExt cx="9419881" cy="5487292"/>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rgbClr val="6C89DA"/>
                      </a:gs>
                      <a:gs pos="31000">
                        <a:srgbClr val="7CA0FF">
                          <a:lumMod val="97000"/>
                          <a:lumOff val="3000"/>
                        </a:srgbClr>
                      </a:gs>
                      <a:gs pos="38000">
                        <a:srgbClr val="526DB4"/>
                      </a:gs>
                      <a:gs pos="100000">
                        <a:srgbClr val="5D78C7"/>
                      </a:gs>
                      <a:gs pos="44000">
                        <a:srgbClr val="5C79C2">
                          <a:lumMod val="100000"/>
                        </a:srgb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72" cy="5464871"/>
                  </a:xfrm>
                  <a:prstGeom prst="round1Rect">
                    <a:avLst>
                      <a:gd name="adj" fmla="val 2348"/>
                    </a:avLst>
                  </a:prstGeom>
                  <a:solidFill>
                    <a:srgbClr val="314FD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first shadow">
                  <a:extLst>
                    <a:ext uri="{FF2B5EF4-FFF2-40B4-BE49-F238E27FC236}">
                      <a16:creationId xmlns:a16="http://schemas.microsoft.com/office/drawing/2014/main" id="{EA5E7F3D-50F1-4682-B2B8-61C177A98043}"/>
                    </a:ext>
                  </a:extLst>
                </p:cNvPr>
                <p:cNvSpPr/>
                <p:nvPr/>
              </p:nvSpPr>
              <p:spPr bwMode="gray">
                <a:xfrm flipV="1">
                  <a:off x="8943108" y="46747"/>
                  <a:ext cx="785651" cy="5446965"/>
                </a:xfrm>
                <a:prstGeom prst="round1Rect">
                  <a:avLst>
                    <a:gd name="adj" fmla="val 18640"/>
                  </a:avLst>
                </a:prstGeom>
                <a:gradFill flip="none" rotWithShape="1">
                  <a:gsLst>
                    <a:gs pos="69000">
                      <a:srgbClr val="243DA8">
                        <a:alpha val="50000"/>
                      </a:srgbClr>
                    </a:gs>
                    <a:gs pos="50000">
                      <a:srgbClr val="314FD5">
                        <a:alpha val="0"/>
                      </a:srgbClr>
                    </a:gs>
                    <a:gs pos="89000">
                      <a:srgbClr val="1D3393">
                        <a:lumMod val="9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second shadow">
                  <a:extLst>
                    <a:ext uri="{FF2B5EF4-FFF2-40B4-BE49-F238E27FC236}">
                      <a16:creationId xmlns:a16="http://schemas.microsoft.com/office/drawing/2014/main" id="{C652A8C2-35E4-46F3-AD56-18AE774DE4B9}"/>
                    </a:ext>
                  </a:extLst>
                </p:cNvPr>
                <p:cNvSpPr/>
                <p:nvPr userDrawn="1"/>
              </p:nvSpPr>
              <p:spPr bwMode="gray">
                <a:xfrm flipV="1">
                  <a:off x="8850801" y="46747"/>
                  <a:ext cx="785651" cy="5446965"/>
                </a:xfrm>
                <a:prstGeom prst="round1Rect">
                  <a:avLst>
                    <a:gd name="adj" fmla="val 17397"/>
                  </a:avLst>
                </a:prstGeom>
                <a:gradFill flip="none" rotWithShape="1">
                  <a:gsLst>
                    <a:gs pos="69150">
                      <a:srgbClr val="243DA8">
                        <a:alpha val="20000"/>
                      </a:srgbClr>
                    </a:gs>
                    <a:gs pos="20000">
                      <a:srgbClr val="314FD5">
                        <a:alpha val="0"/>
                      </a:srgbClr>
                    </a:gs>
                    <a:gs pos="93000">
                      <a:srgbClr val="1D3393">
                        <a:lumMod val="90000"/>
                        <a:alpha val="50000"/>
                      </a:srgb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125859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ke Away Shelf Light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2"/>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5D7DD6"/>
              </a:gs>
              <a:gs pos="100000">
                <a:srgbClr val="3F59AD"/>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84F96DCE-FF0A-4B2F-9591-E9AF1AF48FA5}"/>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BDDB8C03-07B4-4533-BAD5-81ABB73A11D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154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ke Away Shelf Green">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3"/>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0">
                <a:schemeClr val="accent3"/>
              </a:gs>
              <a:gs pos="100000">
                <a:schemeClr val="accent3">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black">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09731CD-B93F-4DF1-AF9B-57BC8959CC00}"/>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1C590B01-8FA8-4F37-A7F4-7A47DA255144}"/>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249318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ke Away Shelf Gray">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5"/>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3668"/>
            <a:ext cx="493775" cy="12191993"/>
          </a:xfrm>
          <a:prstGeom prst="round1Rect">
            <a:avLst>
              <a:gd name="adj" fmla="val 0"/>
            </a:avLst>
          </a:prstGeom>
          <a:gradFill flip="none" rotWithShape="1">
            <a:gsLst>
              <a:gs pos="75000">
                <a:srgbClr val="384458"/>
              </a:gs>
              <a:gs pos="0">
                <a:schemeClr val="accent5">
                  <a:alpha val="0"/>
                </a:schemeClr>
              </a:gs>
              <a:gs pos="100000">
                <a:schemeClr val="accent5">
                  <a:lumMod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09FB3EBF-1A52-44E3-9ED0-70761B7E8CD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7FD96441-ABA2-4111-A5CB-32BCB29235B9}"/>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254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fty Fifty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0"/>
            <a:ext cx="493776" cy="685800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9B4F9FC7-7E9D-4A0B-BBB2-BEA8B8870B1C}"/>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ED1B9C24-EF11-4E2C-A4E2-9953587E4AB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18191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fty Fifty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6" name="Rectangle: Single Corner Rounded 6">
            <a:extLst>
              <a:ext uri="{FF2B5EF4-FFF2-40B4-BE49-F238E27FC236}">
                <a16:creationId xmlns:a16="http://schemas.microsoft.com/office/drawing/2014/main" id="{09D60F74-3679-4043-99C0-326E124B1743}"/>
              </a:ext>
            </a:extLst>
          </p:cNvPr>
          <p:cNvSpPr/>
          <p:nvPr userDrawn="1"/>
        </p:nvSpPr>
        <p:spPr bwMode="gray">
          <a:xfrm flipH="1" flipV="1">
            <a:off x="6096000" y="-3"/>
            <a:ext cx="493776" cy="6858003"/>
          </a:xfrm>
          <a:prstGeom prst="round1Rect">
            <a:avLst>
              <a:gd name="adj" fmla="val 0"/>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3" name="Subtitle">
            <a:extLst>
              <a:ext uri="{FF2B5EF4-FFF2-40B4-BE49-F238E27FC236}">
                <a16:creationId xmlns:a16="http://schemas.microsoft.com/office/drawing/2014/main" id="{FBC6039C-AF75-4EC4-A13A-9950034424F3}"/>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691785B5-450D-4D9C-AF78-E0BCA291EAD8}"/>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551201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fty Fifty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black">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black">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black">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266F66AD-0962-4768-A56C-C1F051CA4BC2}"/>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CD751FBA-BB3D-4EB3-8730-523C1B8E4234}"/>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22063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fty Fifty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E54FDC3-290E-4BF5-8A98-C70BEDC31478}"/>
              </a:ext>
            </a:extLst>
          </p:cNvPr>
          <p:cNvSpPr/>
          <p:nvPr userDrawn="1"/>
        </p:nvSpPr>
        <p:spPr bwMode="gray">
          <a:xfrm rot="16200000" flipH="1">
            <a:off x="5715000" y="381000"/>
            <a:ext cx="6858000" cy="6096000"/>
          </a:xfrm>
          <a:prstGeom prst="rect">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prstClr val="white"/>
              </a:solidFill>
            </a:endParaRPr>
          </a:p>
        </p:txBody>
      </p:sp>
      <p:sp>
        <p:nvSpPr>
          <p:cNvPr id="15" name="Rectangle: Single Corner Rounded 6">
            <a:extLst>
              <a:ext uri="{FF2B5EF4-FFF2-40B4-BE49-F238E27FC236}">
                <a16:creationId xmlns:a16="http://schemas.microsoft.com/office/drawing/2014/main" id="{ED0B1249-B726-4454-9EF7-EEC6CAD6C9A5}"/>
              </a:ext>
            </a:extLst>
          </p:cNvPr>
          <p:cNvSpPr/>
          <p:nvPr userDrawn="1"/>
        </p:nvSpPr>
        <p:spPr bwMode="gray">
          <a:xfrm flipH="1" flipV="1">
            <a:off x="6096000" y="-7"/>
            <a:ext cx="493776" cy="6858003"/>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F1B4282A-1281-40FB-B6F1-B994D248C217}"/>
              </a:ext>
            </a:extLst>
          </p:cNvPr>
          <p:cNvSpPr>
            <a:spLocks noGrp="1"/>
          </p:cNvSpPr>
          <p:nvPr>
            <p:ph type="title"/>
          </p:nvPr>
        </p:nvSpPr>
        <p:spPr>
          <a:xfrm>
            <a:off x="472173" y="575576"/>
            <a:ext cx="5138269" cy="429028"/>
          </a:xfrm>
        </p:spPr>
        <p:txBody>
          <a:bodyPr/>
          <a:lstStyle/>
          <a:p>
            <a:r>
              <a:rPr lang="en-US"/>
              <a:t>Click to edit Master title style</a:t>
            </a:r>
            <a:endParaRPr lang="en-US" dirty="0"/>
          </a:p>
        </p:txBody>
      </p:sp>
      <p:sp>
        <p:nvSpPr>
          <p:cNvPr id="22" name="Text Placeholder 21">
            <a:extLst>
              <a:ext uri="{FF2B5EF4-FFF2-40B4-BE49-F238E27FC236}">
                <a16:creationId xmlns:a16="http://schemas.microsoft.com/office/drawing/2014/main" id="{6A1E8429-DA37-44DB-B752-3A1B825E7B8D}"/>
              </a:ext>
            </a:extLst>
          </p:cNvPr>
          <p:cNvSpPr>
            <a:spLocks noGrp="1"/>
          </p:cNvSpPr>
          <p:nvPr>
            <p:ph type="body" sz="quarter" idx="10"/>
          </p:nvPr>
        </p:nvSpPr>
        <p:spPr>
          <a:xfrm>
            <a:off x="475488" y="1709928"/>
            <a:ext cx="5134954"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8">
            <a:extLst>
              <a:ext uri="{FF2B5EF4-FFF2-40B4-BE49-F238E27FC236}">
                <a16:creationId xmlns:a16="http://schemas.microsoft.com/office/drawing/2014/main" id="{9C1A5ECA-954B-4350-8681-AA7A9237ED1B}"/>
              </a:ext>
            </a:extLst>
          </p:cNvPr>
          <p:cNvSpPr>
            <a:spLocks noGrp="1"/>
          </p:cNvSpPr>
          <p:nvPr>
            <p:ph type="body" sz="quarter" idx="13"/>
          </p:nvPr>
        </p:nvSpPr>
        <p:spPr bwMode="gray">
          <a:xfrm>
            <a:off x="6562507" y="575576"/>
            <a:ext cx="5119689" cy="438183"/>
          </a:xfrm>
        </p:spPr>
        <p:txBody>
          <a:bodyPr anchor="b"/>
          <a:lstStyle>
            <a:lvl1pPr marL="0" indent="0">
              <a:lnSpc>
                <a:spcPct val="82000"/>
              </a:lnSpc>
              <a:buNone/>
              <a:defRPr sz="3400">
                <a:solidFill>
                  <a:schemeClr val="bg1"/>
                </a:solidFill>
              </a:defRPr>
            </a:lvl1pPr>
            <a:lvl2pPr marL="0" indent="0">
              <a:buNone/>
              <a:defRPr sz="3400">
                <a:solidFill>
                  <a:schemeClr val="bg1"/>
                </a:solidFill>
              </a:defRPr>
            </a:lvl2pPr>
            <a:lvl3pPr marL="0" indent="0">
              <a:buNone/>
              <a:defRPr sz="3400">
                <a:solidFill>
                  <a:schemeClr val="bg1"/>
                </a:solidFill>
              </a:defRPr>
            </a:lvl3pPr>
            <a:lvl4pPr marL="0" indent="0">
              <a:buNone/>
              <a:defRPr sz="3400">
                <a:solidFill>
                  <a:schemeClr val="bg1"/>
                </a:solidFill>
              </a:defRPr>
            </a:lvl4pPr>
            <a:lvl5pPr marL="0" indent="0">
              <a:buNone/>
              <a:defRPr sz="3400">
                <a:solidFill>
                  <a:schemeClr val="bg1"/>
                </a:solidFill>
              </a:defRPr>
            </a:lvl5pPr>
          </a:lstStyle>
          <a:p>
            <a:pPr lvl="0"/>
            <a:r>
              <a:rPr lang="en-US"/>
              <a:t>Edit Master text styles</a:t>
            </a:r>
          </a:p>
        </p:txBody>
      </p:sp>
      <p:sp>
        <p:nvSpPr>
          <p:cNvPr id="31" name="Text Placeholder 30">
            <a:extLst>
              <a:ext uri="{FF2B5EF4-FFF2-40B4-BE49-F238E27FC236}">
                <a16:creationId xmlns:a16="http://schemas.microsoft.com/office/drawing/2014/main" id="{029DD86F-F641-49F6-8753-0A35118A31B1}"/>
              </a:ext>
            </a:extLst>
          </p:cNvPr>
          <p:cNvSpPr>
            <a:spLocks noGrp="1"/>
          </p:cNvSpPr>
          <p:nvPr>
            <p:ph type="body" sz="quarter" idx="14"/>
          </p:nvPr>
        </p:nvSpPr>
        <p:spPr bwMode="gray">
          <a:xfrm>
            <a:off x="6562507" y="1132232"/>
            <a:ext cx="5126495" cy="457103"/>
          </a:xfrm>
        </p:spPr>
        <p:txBody>
          <a:bodyPr/>
          <a:lstStyle>
            <a:lvl1pPr marL="0" indent="0">
              <a:lnSpc>
                <a:spcPct val="83000"/>
              </a:lnSpc>
              <a:buNone/>
              <a:defRPr sz="2400">
                <a:solidFill>
                  <a:schemeClr val="bg1"/>
                </a:solidFill>
              </a:defRPr>
            </a:lvl1pPr>
            <a:lvl2pPr marL="0" indent="0">
              <a:buNone/>
              <a:defRPr sz="2400">
                <a:solidFill>
                  <a:schemeClr val="bg1"/>
                </a:solidFill>
              </a:defRPr>
            </a:lvl2pPr>
            <a:lvl3pPr marL="0" indent="0">
              <a:buNone/>
              <a:defRPr sz="2400">
                <a:solidFill>
                  <a:schemeClr val="bg1"/>
                </a:solidFill>
              </a:defRPr>
            </a:lvl3pPr>
            <a:lvl4pPr marL="0" indent="0">
              <a:buNone/>
              <a:defRPr sz="2400">
                <a:solidFill>
                  <a:schemeClr val="bg1"/>
                </a:solidFill>
              </a:defRPr>
            </a:lvl4pPr>
            <a:lvl5pPr marL="0" indent="0">
              <a:buNone/>
              <a:defRPr sz="2400">
                <a:solidFill>
                  <a:schemeClr val="bg1"/>
                </a:solidFill>
              </a:defRPr>
            </a:lvl5pPr>
          </a:lstStyle>
          <a:p>
            <a:pPr lvl="0"/>
            <a:r>
              <a:rPr lang="en-US"/>
              <a:t>Edit Master text styles</a:t>
            </a:r>
          </a:p>
        </p:txBody>
      </p:sp>
      <p:sp>
        <p:nvSpPr>
          <p:cNvPr id="6" name="Text Placeholder 5">
            <a:extLst>
              <a:ext uri="{FF2B5EF4-FFF2-40B4-BE49-F238E27FC236}">
                <a16:creationId xmlns:a16="http://schemas.microsoft.com/office/drawing/2014/main" id="{AA7A9296-1E84-47DF-8576-0CCE32668DC3}"/>
              </a:ext>
            </a:extLst>
          </p:cNvPr>
          <p:cNvSpPr>
            <a:spLocks noGrp="1"/>
          </p:cNvSpPr>
          <p:nvPr>
            <p:ph type="body" sz="quarter" idx="15"/>
          </p:nvPr>
        </p:nvSpPr>
        <p:spPr bwMode="gray">
          <a:xfrm>
            <a:off x="6562506" y="1709738"/>
            <a:ext cx="5119689" cy="4636198"/>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EE2287AC-C7F1-4644-A8D6-BFE03E6C2081}"/>
              </a:ext>
            </a:extLst>
          </p:cNvPr>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3" name="Subtitle">
            <a:extLst>
              <a:ext uri="{FF2B5EF4-FFF2-40B4-BE49-F238E27FC236}">
                <a16:creationId xmlns:a16="http://schemas.microsoft.com/office/drawing/2014/main" id="{EEBA1E51-E7B7-4848-B96B-E6FC92350376}"/>
              </a:ext>
            </a:extLst>
          </p:cNvPr>
          <p:cNvSpPr>
            <a:spLocks noGrp="1"/>
          </p:cNvSpPr>
          <p:nvPr>
            <p:ph type="subTitle" idx="1"/>
          </p:nvPr>
        </p:nvSpPr>
        <p:spPr>
          <a:xfrm>
            <a:off x="479793" y="1132232"/>
            <a:ext cx="513064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AC2321B-8144-4C7C-90AB-3068D5E236DD}"/>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63488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taway 1/3 R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F00FF85-FEDB-4F04-92DA-CD8080CA762B}"/>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3B9F367-5273-4098-85EF-76069E6BE529}"/>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408173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taway 1/3 Right Light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8182772B-51FD-4532-AD53-E798213156F4}"/>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F6E1F5C1-7965-44F0-AC21-8B61D0E99C20}"/>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547240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taway 1/3 Right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black">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E1F3523D-4335-4B42-9C5C-2ADA601D8C2F}"/>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8ADC46CF-FB24-453C-AA66-FB54B937C7DC}"/>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37154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Gree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0" y="-1"/>
            <a:ext cx="9773500" cy="6359182"/>
            <a:chOff x="-1" y="-6"/>
            <a:chExt cx="9773500" cy="6359182"/>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3">
                <a:lumMod val="60000"/>
                <a:lumOff val="40000"/>
              </a:schemeClr>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8911646" y="0"/>
              <a:ext cx="655771" cy="6267118"/>
            </a:xfrm>
            <a:prstGeom prst="round1Rect">
              <a:avLst>
                <a:gd name="adj" fmla="val 30312"/>
              </a:avLst>
            </a:prstGeom>
            <a:gradFill flip="none" rotWithShape="1">
              <a:gsLst>
                <a:gs pos="100000">
                  <a:schemeClr val="accent3">
                    <a:lumMod val="50000"/>
                  </a:schemeClr>
                </a:gs>
                <a:gs pos="66000">
                  <a:schemeClr val="accent3">
                    <a:lumMod val="50000"/>
                    <a:alpha val="14000"/>
                  </a:schemeClr>
                </a:gs>
                <a:gs pos="34000">
                  <a:schemeClr val="accent3">
                    <a:lumMod val="60000"/>
                    <a:lumOff val="40000"/>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0" y="-6"/>
              <a:ext cx="8822604" cy="5487296"/>
              <a:chOff x="503573" y="46743"/>
              <a:chExt cx="9419881" cy="5487296"/>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3">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3"/>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3" y="46743"/>
                <a:ext cx="9419881" cy="5487296"/>
                <a:chOff x="416724" y="46743"/>
                <a:chExt cx="9419881" cy="5487296"/>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4" y="46747"/>
                  <a:ext cx="9419881" cy="5487292"/>
                  <a:chOff x="678407" y="-1026120"/>
                  <a:chExt cx="9440352"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3"/>
                      </a:gs>
                      <a:gs pos="31000">
                        <a:schemeClr val="accent3"/>
                      </a:gs>
                      <a:gs pos="38000">
                        <a:schemeClr val="accent3">
                          <a:lumMod val="75000"/>
                        </a:schemeClr>
                      </a:gs>
                      <a:gs pos="100000">
                        <a:schemeClr val="accent3">
                          <a:lumMod val="75000"/>
                        </a:schemeClr>
                      </a:gs>
                      <a:gs pos="44000">
                        <a:schemeClr val="accent3">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7" y="-1026120"/>
                    <a:ext cx="9332269" cy="5464871"/>
                  </a:xfrm>
                  <a:prstGeom prst="round1Rect">
                    <a:avLst>
                      <a:gd name="adj" fmla="val 2348"/>
                    </a:avLst>
                  </a:prstGeom>
                  <a:solidFill>
                    <a:schemeClr val="accent3"/>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193284" y="46743"/>
                  <a:ext cx="535473" cy="5446965"/>
                </a:xfrm>
                <a:prstGeom prst="round1Rect">
                  <a:avLst>
                    <a:gd name="adj" fmla="val 25526"/>
                  </a:avLst>
                </a:prstGeom>
                <a:gradFill flip="none" rotWithShape="1">
                  <a:gsLst>
                    <a:gs pos="100000">
                      <a:schemeClr val="accent3">
                        <a:lumMod val="31000"/>
                      </a:schemeClr>
                    </a:gs>
                    <a:gs pos="99000">
                      <a:srgbClr val="284C40"/>
                    </a:gs>
                    <a:gs pos="93000">
                      <a:schemeClr val="accent3">
                        <a:lumMod val="50000"/>
                        <a:alpha val="91000"/>
                      </a:schemeClr>
                    </a:gs>
                    <a:gs pos="61000">
                      <a:schemeClr val="accent3">
                        <a:lumMod val="37000"/>
                        <a:alpha val="39000"/>
                      </a:schemeClr>
                    </a:gs>
                    <a:gs pos="0">
                      <a:srgbClr val="6AB19B">
                        <a:alpha val="0"/>
                      </a:srgbClr>
                    </a:gs>
                  </a:gsLst>
                  <a:lin ang="0" scaled="1"/>
                  <a:tileRect/>
                </a:gradFill>
                <a:ln w="10795" cap="flat" cmpd="sng" algn="ctr">
                  <a:noFill/>
                  <a:prstDash val="solid"/>
                </a:ln>
                <a:effectLst/>
              </p:spPr>
              <p:txBody>
                <a:bodyPr rtlCol="0" anchor="ctr"/>
                <a:lstStyle/>
                <a:p>
                  <a:pPr lvl="0" algn="ct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63785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taway 1/3 Right Gra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33625"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a:extLst>
              <a:ext uri="{FF2B5EF4-FFF2-40B4-BE49-F238E27FC236}">
                <a16:creationId xmlns:a16="http://schemas.microsoft.com/office/drawing/2014/main" id="{424F16FF-9EF1-44C1-AAD9-CF1D660D0C2E}"/>
              </a:ext>
            </a:extLst>
          </p:cNvPr>
          <p:cNvSpPr>
            <a:spLocks noGrp="1"/>
          </p:cNvSpPr>
          <p:nvPr>
            <p:ph type="title"/>
          </p:nvPr>
        </p:nvSpPr>
        <p:spPr>
          <a:xfrm>
            <a:off x="472174" y="575576"/>
            <a:ext cx="6449960" cy="429028"/>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F70394B-C829-494E-8C7E-6C2FEEBC7591}"/>
              </a:ext>
            </a:extLst>
          </p:cNvPr>
          <p:cNvSpPr>
            <a:spLocks noGrp="1"/>
          </p:cNvSpPr>
          <p:nvPr>
            <p:ph type="body" sz="quarter" idx="12"/>
          </p:nvPr>
        </p:nvSpPr>
        <p:spPr bwMode="gray">
          <a:xfrm>
            <a:off x="8103036" y="559595"/>
            <a:ext cx="3574580" cy="5792856"/>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Box 53">
            <a:extLst>
              <a:ext uri="{FF2B5EF4-FFF2-40B4-BE49-F238E27FC236}">
                <a16:creationId xmlns:a16="http://schemas.microsoft.com/office/drawing/2014/main" id="{8B367A00-B283-4828-9779-A19E5BF46A98}"/>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9" name="Subtitle">
            <a:extLst>
              <a:ext uri="{FF2B5EF4-FFF2-40B4-BE49-F238E27FC236}">
                <a16:creationId xmlns:a16="http://schemas.microsoft.com/office/drawing/2014/main" id="{17EB043F-C376-48C5-A1C7-C2B8417352A5}"/>
              </a:ext>
            </a:extLst>
          </p:cNvPr>
          <p:cNvSpPr>
            <a:spLocks noGrp="1"/>
          </p:cNvSpPr>
          <p:nvPr>
            <p:ph type="subTitle" idx="1"/>
          </p:nvPr>
        </p:nvSpPr>
        <p:spPr>
          <a:xfrm>
            <a:off x="479794" y="1132232"/>
            <a:ext cx="6441706"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849781E-47E1-4D42-B04A-351F10411275}"/>
              </a:ext>
            </a:extLst>
          </p:cNvPr>
          <p:cNvSpPr>
            <a:spLocks noGrp="1"/>
          </p:cNvSpPr>
          <p:nvPr>
            <p:ph type="ftr" sz="quarter" idx="3"/>
          </p:nvPr>
        </p:nvSpPr>
        <p:spPr>
          <a:xfrm>
            <a:off x="494189" y="6484546"/>
            <a:ext cx="5116253"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132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BFDA095-18AD-4CD4-BE6D-A29020FC2516}"/>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259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Left Light Blu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6DCAC94D-95BA-4EA9-9AC8-22A3151E3997}"/>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69089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Left Gree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sysClr val="windowText" lastClr="000000"/>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C8B9117A-45C8-41B8-A737-D5E3DDD673C1}"/>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88131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Left Gray">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0" y="0"/>
            <a:ext cx="7531546" cy="6858000"/>
          </a:xfrm>
          <a:noFill/>
        </p:spPr>
        <p:txBody>
          <a:bodyPr anchor="ctr"/>
          <a:lstStyle>
            <a:lvl1pPr marL="0" indent="0"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36D6BE73-B9C8-47A2-984C-E200BA96DCB3}"/>
              </a:ext>
            </a:extLst>
          </p:cNvPr>
          <p:cNvSpPr/>
          <p:nvPr/>
        </p:nvSpPr>
        <p:spPr bwMode="gray">
          <a:xfrm>
            <a:off x="7533627" y="0"/>
            <a:ext cx="465837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49" name="Rectangle 48">
            <a:extLst>
              <a:ext uri="{FF2B5EF4-FFF2-40B4-BE49-F238E27FC236}">
                <a16:creationId xmlns:a16="http://schemas.microsoft.com/office/drawing/2014/main" id="{E8341B37-0E89-4536-852D-25A8E380261E}"/>
              </a:ext>
            </a:extLst>
          </p:cNvPr>
          <p:cNvSpPr/>
          <p:nvPr userDrawn="1"/>
        </p:nvSpPr>
        <p:spPr bwMode="gray">
          <a:xfrm flipH="1">
            <a:off x="7525676"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8103394" y="4743450"/>
            <a:ext cx="3574222" cy="1607651"/>
          </a:xfrm>
        </p:spPr>
        <p:txBody>
          <a:bodyPr anchor="t"/>
          <a:lstStyle>
            <a:lvl1pPr marL="0" indent="0">
              <a:lnSpc>
                <a:spcPct val="95000"/>
              </a:lnSpc>
              <a:buClr>
                <a:schemeClr val="bg1"/>
              </a:buClr>
              <a:buNone/>
              <a:defRPr>
                <a:solidFill>
                  <a:schemeClr val="bg1"/>
                </a:solidFill>
              </a:defRPr>
            </a:lvl1pPr>
            <a:lvl2pPr marL="0" indent="0">
              <a:buClr>
                <a:schemeClr val="bg1"/>
              </a:buClr>
              <a:buNone/>
              <a:defRPr>
                <a:solidFill>
                  <a:schemeClr val="bg1"/>
                </a:solidFill>
              </a:defRPr>
            </a:lvl2pPr>
            <a:lvl3pPr marL="0" indent="0">
              <a:lnSpc>
                <a:spcPct val="98000"/>
              </a:lnSpc>
              <a:spcBef>
                <a:spcPts val="1200"/>
              </a:spcBef>
              <a:buClr>
                <a:schemeClr val="bg1"/>
              </a:buClr>
              <a:buNone/>
              <a:defRPr>
                <a:solidFill>
                  <a:schemeClr val="bg1"/>
                </a:solidFill>
              </a:defRPr>
            </a:lvl3pPr>
            <a:lvl4pPr marL="0" indent="0">
              <a:lnSpc>
                <a:spcPct val="94000"/>
              </a:lnSpc>
              <a:spcBef>
                <a:spcPts val="1200"/>
              </a:spcBef>
              <a:buClr>
                <a:schemeClr val="bg1"/>
              </a:buClr>
              <a:buNone/>
              <a:defRPr sz="1600">
                <a:solidFill>
                  <a:schemeClr val="bg1"/>
                </a:solidFill>
              </a:defRPr>
            </a:lvl4pPr>
            <a:lvl5pPr marL="0" indent="0">
              <a:lnSpc>
                <a:spcPct val="107000"/>
              </a:lnSpc>
              <a:spcBef>
                <a:spcPts val="1200"/>
              </a:spcBef>
              <a:buFont typeface="Arial" panose="020B0604020202020204" pitchFamily="34" charset="0"/>
              <a:buNone/>
              <a:defRPr sz="1400">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8103394" y="2749751"/>
            <a:ext cx="3579126" cy="1834948"/>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TextBox 8">
            <a:extLst>
              <a:ext uri="{FF2B5EF4-FFF2-40B4-BE49-F238E27FC236}">
                <a16:creationId xmlns:a16="http://schemas.microsoft.com/office/drawing/2014/main" id="{EF5DB9B7-8863-49E0-8C5E-E5B3F98902C7}"/>
              </a:ext>
            </a:extLst>
          </p:cNvPr>
          <p:cNvSpPr txBox="1"/>
          <p:nvPr userDrawn="1"/>
        </p:nvSpPr>
        <p:spPr bwMode="white">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1" name="Footer Placeholder 4">
            <a:extLst>
              <a:ext uri="{FF2B5EF4-FFF2-40B4-BE49-F238E27FC236}">
                <a16:creationId xmlns:a16="http://schemas.microsoft.com/office/drawing/2014/main" id="{3DE1ADF2-1F17-43A1-A385-A237AFE3253C}"/>
              </a:ext>
            </a:extLst>
          </p:cNvPr>
          <p:cNvSpPr>
            <a:spLocks noGrp="1"/>
          </p:cNvSpPr>
          <p:nvPr>
            <p:ph type="ftr" sz="quarter" idx="3"/>
          </p:nvPr>
        </p:nvSpPr>
        <p:spPr>
          <a:xfrm>
            <a:off x="8103395"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38708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R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233DA8"/>
              </a:gs>
              <a:gs pos="0">
                <a:schemeClr val="accent1">
                  <a:alpha val="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C1442D5-AD6A-45E3-8351-EC243B0008F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637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Right Light Blu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75000">
                <a:srgbClr val="6383DE"/>
              </a:gs>
              <a:gs pos="100000">
                <a:srgbClr val="3F59AD">
                  <a:lumMod val="90000"/>
                  <a:lumOff val="10000"/>
                </a:srgbClr>
              </a:gs>
              <a:gs pos="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33FCEADD-7D87-4F38-B124-99BC46562D2E}"/>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2297712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Right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black">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black">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87CECA87-665D-4422-BFD8-C14511DAB20A}"/>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412324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Right Gra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C4F80DE-5D56-47D8-8FA8-D6E5D8B85FA8}"/>
              </a:ext>
            </a:extLst>
          </p:cNvPr>
          <p:cNvSpPr/>
          <p:nvPr userDrawn="1"/>
        </p:nvSpPr>
        <p:spPr bwMode="gray">
          <a:xfrm>
            <a:off x="0" y="0"/>
            <a:ext cx="4658374"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5" name="Rectangle 14">
            <a:extLst>
              <a:ext uri="{FF2B5EF4-FFF2-40B4-BE49-F238E27FC236}">
                <a16:creationId xmlns:a16="http://schemas.microsoft.com/office/drawing/2014/main" id="{096897AF-98CA-40A5-9DA9-73AFB4E1D4EF}"/>
              </a:ext>
            </a:extLst>
          </p:cNvPr>
          <p:cNvSpPr/>
          <p:nvPr userDrawn="1"/>
        </p:nvSpPr>
        <p:spPr bwMode="gray">
          <a:xfrm>
            <a:off x="4164598" y="0"/>
            <a:ext cx="493776" cy="6858000"/>
          </a:xfrm>
          <a:prstGeom prst="rect">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3" name="Picture Placeholder 2">
            <a:extLst>
              <a:ext uri="{FF2B5EF4-FFF2-40B4-BE49-F238E27FC236}">
                <a16:creationId xmlns:a16="http://schemas.microsoft.com/office/drawing/2014/main" id="{914B4641-564B-4F50-B919-B87A300325EF}"/>
              </a:ext>
            </a:extLst>
          </p:cNvPr>
          <p:cNvSpPr>
            <a:spLocks noGrp="1"/>
          </p:cNvSpPr>
          <p:nvPr>
            <p:ph type="pic" sz="quarter" idx="11"/>
          </p:nvPr>
        </p:nvSpPr>
        <p:spPr>
          <a:xfrm>
            <a:off x="4658374" y="0"/>
            <a:ext cx="7533626" cy="6858000"/>
          </a:xfrm>
          <a:noFill/>
        </p:spPr>
        <p:txBody>
          <a:bodyPr anchor="ctr"/>
          <a:lstStyle>
            <a:lvl1pPr marL="0" indent="0" algn="ctr">
              <a:buNone/>
              <a:defRPr/>
            </a:lvl1pPr>
          </a:lstStyle>
          <a:p>
            <a:r>
              <a:rPr lang="en-US"/>
              <a:t>Click icon to add picture</a:t>
            </a:r>
            <a:endParaRPr lang="en-US" dirty="0"/>
          </a:p>
        </p:txBody>
      </p:sp>
      <p:sp>
        <p:nvSpPr>
          <p:cNvPr id="45" name="Text Placeholder 44">
            <a:extLst>
              <a:ext uri="{FF2B5EF4-FFF2-40B4-BE49-F238E27FC236}">
                <a16:creationId xmlns:a16="http://schemas.microsoft.com/office/drawing/2014/main" id="{039914E2-20D2-4AED-9BA4-AD0FC18B808F}"/>
              </a:ext>
            </a:extLst>
          </p:cNvPr>
          <p:cNvSpPr>
            <a:spLocks noGrp="1"/>
          </p:cNvSpPr>
          <p:nvPr>
            <p:ph type="body" sz="quarter" idx="10"/>
          </p:nvPr>
        </p:nvSpPr>
        <p:spPr bwMode="gray">
          <a:xfrm>
            <a:off x="477078" y="4743450"/>
            <a:ext cx="3574222" cy="1607651"/>
          </a:xfrm>
        </p:spPr>
        <p:txBody>
          <a:bodyPr anchor="t"/>
          <a:lstStyle>
            <a:lvl1pPr marL="0" indent="0">
              <a:lnSpc>
                <a:spcPct val="110000"/>
              </a:lnSpc>
              <a:buClr>
                <a:schemeClr val="bg1"/>
              </a:buClr>
              <a:buNone/>
              <a:defRPr sz="1600">
                <a:solidFill>
                  <a:schemeClr val="bg1"/>
                </a:solidFill>
              </a:defRPr>
            </a:lvl1pPr>
            <a:lvl2pPr marL="0" indent="0">
              <a:buClr>
                <a:schemeClr val="bg1"/>
              </a:buClr>
              <a:buNone/>
              <a:defRPr>
                <a:solidFill>
                  <a:schemeClr val="bg1"/>
                </a:solidFill>
              </a:defRPr>
            </a:lvl2pPr>
            <a:lvl3pPr marL="0" indent="0">
              <a:buClr>
                <a:schemeClr val="bg1"/>
              </a:buClr>
              <a:buNone/>
              <a:defRPr>
                <a:solidFill>
                  <a:schemeClr val="bg1"/>
                </a:solidFill>
              </a:defRPr>
            </a:lvl3pPr>
            <a:lvl4pPr marL="0" indent="0">
              <a:buClr>
                <a:schemeClr val="bg1"/>
              </a:buClr>
              <a:buNone/>
              <a:defRPr>
                <a:solidFill>
                  <a:schemeClr val="bg1"/>
                </a:solidFill>
              </a:defRPr>
            </a:lvl4pPr>
            <a:lvl5pPr marL="0" indent="0">
              <a:buFont typeface="Arial" panose="020B0604020202020204" pitchFamily="34" charset="0"/>
              <a:buNone/>
              <a:defRPr>
                <a:solidFill>
                  <a:schemeClr val="bg1"/>
                </a:solidFill>
              </a:defRPr>
            </a:lvl5pPr>
            <a:lvl6pPr>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p:txBody>
      </p:sp>
      <p:sp>
        <p:nvSpPr>
          <p:cNvPr id="46" name="Title 45">
            <a:extLst>
              <a:ext uri="{FF2B5EF4-FFF2-40B4-BE49-F238E27FC236}">
                <a16:creationId xmlns:a16="http://schemas.microsoft.com/office/drawing/2014/main" id="{00694F1B-B722-4A01-98DF-31EE60F97D3D}"/>
              </a:ext>
            </a:extLst>
          </p:cNvPr>
          <p:cNvSpPr>
            <a:spLocks noGrp="1"/>
          </p:cNvSpPr>
          <p:nvPr>
            <p:ph type="title"/>
          </p:nvPr>
        </p:nvSpPr>
        <p:spPr bwMode="gray">
          <a:xfrm>
            <a:off x="472174" y="2740859"/>
            <a:ext cx="3579126" cy="1843840"/>
          </a:xfrm>
        </p:spPr>
        <p:txBody>
          <a:bodyPr/>
          <a:lstStyle>
            <a:lvl1pPr>
              <a:lnSpc>
                <a:spcPct val="88000"/>
              </a:lnSpc>
              <a:defRPr sz="3400">
                <a:solidFill>
                  <a:schemeClr val="bg1"/>
                </a:solidFill>
              </a:defRPr>
            </a:lvl1pPr>
          </a:lstStyle>
          <a:p>
            <a:r>
              <a:rPr lang="en-US"/>
              <a:t>Click to edit Master title style</a:t>
            </a:r>
            <a:endParaRPr lang="en-US" dirty="0"/>
          </a:p>
        </p:txBody>
      </p:sp>
      <p:sp>
        <p:nvSpPr>
          <p:cNvPr id="9" name="Footer Placeholder 4">
            <a:extLst>
              <a:ext uri="{FF2B5EF4-FFF2-40B4-BE49-F238E27FC236}">
                <a16:creationId xmlns:a16="http://schemas.microsoft.com/office/drawing/2014/main" id="{191DDB5E-A32A-4871-AC95-3D19FCD67740}"/>
              </a:ext>
            </a:extLst>
          </p:cNvPr>
          <p:cNvSpPr>
            <a:spLocks noGrp="1"/>
          </p:cNvSpPr>
          <p:nvPr>
            <p:ph type="ftr" sz="quarter" idx="3"/>
          </p:nvPr>
        </p:nvSpPr>
        <p:spPr>
          <a:xfrm>
            <a:off x="477078" y="6484545"/>
            <a:ext cx="3582828"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7123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taway 1/4 Lef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gray">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7B8D4663-B6E0-4AD4-8563-711289FF2DB0}"/>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5FA51CC5-68A4-4BAF-99A2-E4F88105CC67}"/>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941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Gray">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661E1B-8950-4571-B812-FF89A34C489B}"/>
              </a:ext>
            </a:extLst>
          </p:cNvPr>
          <p:cNvGrpSpPr/>
          <p:nvPr userDrawn="1"/>
        </p:nvGrpSpPr>
        <p:grpSpPr bwMode="gray">
          <a:xfrm>
            <a:off x="-1" y="-5"/>
            <a:ext cx="9773500" cy="6359181"/>
            <a:chOff x="-1" y="-5"/>
            <a:chExt cx="9773500" cy="6359181"/>
          </a:xfrm>
        </p:grpSpPr>
        <p:pic>
          <p:nvPicPr>
            <p:cNvPr id="6" name="Picture 5">
              <a:extLst>
                <a:ext uri="{FF2B5EF4-FFF2-40B4-BE49-F238E27FC236}">
                  <a16:creationId xmlns:a16="http://schemas.microsoft.com/office/drawing/2014/main" id="{A74BE142-9DFF-4752-86A2-7CD1767FFF68}"/>
                </a:ext>
              </a:extLst>
            </p:cNvPr>
            <p:cNvPicPr>
              <a:picLocks noChangeAspect="1"/>
            </p:cNvPicPr>
            <p:nvPr userDrawn="1"/>
          </p:nvPicPr>
          <p:blipFill rotWithShape="1">
            <a:blip r:embed="rId2"/>
            <a:srcRect l="3659"/>
            <a:stretch/>
          </p:blipFill>
          <p:spPr bwMode="gray">
            <a:xfrm>
              <a:off x="0" y="1231996"/>
              <a:ext cx="9773499" cy="5127180"/>
            </a:xfrm>
            <a:prstGeom prst="rect">
              <a:avLst/>
            </a:prstGeom>
          </p:spPr>
        </p:pic>
        <p:sp>
          <p:nvSpPr>
            <p:cNvPr id="11" name="Rectangle 10">
              <a:extLst>
                <a:ext uri="{FF2B5EF4-FFF2-40B4-BE49-F238E27FC236}">
                  <a16:creationId xmlns:a16="http://schemas.microsoft.com/office/drawing/2014/main" id="{99A7D86E-0511-40BC-9C4F-607427228C38}"/>
                </a:ext>
              </a:extLst>
            </p:cNvPr>
            <p:cNvSpPr/>
            <p:nvPr userDrawn="1"/>
          </p:nvSpPr>
          <p:spPr bwMode="gray">
            <a:xfrm>
              <a:off x="9533873" y="0"/>
              <a:ext cx="239626" cy="1305694"/>
            </a:xfrm>
            <a:prstGeom prst="rect">
              <a:avLst/>
            </a:prstGeom>
            <a:solidFill>
              <a:srgbClr val="CACBD0"/>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3" name="Rectangle: Single Corner Rounded 55">
              <a:extLst>
                <a:ext uri="{FF2B5EF4-FFF2-40B4-BE49-F238E27FC236}">
                  <a16:creationId xmlns:a16="http://schemas.microsoft.com/office/drawing/2014/main" id="{85EC940F-80A8-4854-B668-0B2C3B537AEF}"/>
                </a:ext>
              </a:extLst>
            </p:cNvPr>
            <p:cNvSpPr/>
            <p:nvPr userDrawn="1"/>
          </p:nvSpPr>
          <p:spPr bwMode="gray">
            <a:xfrm flipV="1">
              <a:off x="-1" y="0"/>
              <a:ext cx="9567417" cy="6266834"/>
            </a:xfrm>
            <a:prstGeom prst="round1Rect">
              <a:avLst>
                <a:gd name="adj" fmla="val 3540"/>
              </a:avLst>
            </a:prstGeom>
            <a:solidFill>
              <a:schemeClr val="accent6"/>
            </a:solidFill>
            <a:ln w="10795" cap="flat" cmpd="sng" algn="ctr">
              <a:noFill/>
              <a:prstDash val="solid"/>
            </a:ln>
            <a:effectLst>
              <a:outerShdw blurRad="139700" dist="38100" dir="21540000" algn="bl" rotWithShape="0">
                <a:prstClr val="black">
                  <a:alpha val="2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14" name="Rectangle: Single Corner Rounded 49">
              <a:extLst>
                <a:ext uri="{FF2B5EF4-FFF2-40B4-BE49-F238E27FC236}">
                  <a16:creationId xmlns:a16="http://schemas.microsoft.com/office/drawing/2014/main" id="{11C11600-149C-4FE5-B9F8-44B51907F4B9}"/>
                </a:ext>
              </a:extLst>
            </p:cNvPr>
            <p:cNvSpPr/>
            <p:nvPr userDrawn="1"/>
          </p:nvSpPr>
          <p:spPr bwMode="gray">
            <a:xfrm flipV="1">
              <a:off x="9126204" y="0"/>
              <a:ext cx="441213" cy="6267118"/>
            </a:xfrm>
            <a:prstGeom prst="round1Rect">
              <a:avLst>
                <a:gd name="adj" fmla="val 29015"/>
              </a:avLst>
            </a:prstGeom>
            <a:gradFill flip="none" rotWithShape="1">
              <a:gsLst>
                <a:gs pos="100000">
                  <a:schemeClr val="accent6">
                    <a:lumMod val="50000"/>
                  </a:schemeClr>
                </a:gs>
                <a:gs pos="43000">
                  <a:schemeClr val="accent6">
                    <a:alpha val="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5" name="Group 14">
              <a:extLst>
                <a:ext uri="{FF2B5EF4-FFF2-40B4-BE49-F238E27FC236}">
                  <a16:creationId xmlns:a16="http://schemas.microsoft.com/office/drawing/2014/main" id="{13AA064E-BF94-4220-A2E6-AD0EBAD92E5F}"/>
                </a:ext>
              </a:extLst>
            </p:cNvPr>
            <p:cNvGrpSpPr/>
            <p:nvPr userDrawn="1"/>
          </p:nvGrpSpPr>
          <p:grpSpPr bwMode="gray">
            <a:xfrm>
              <a:off x="-1" y="-5"/>
              <a:ext cx="8822605" cy="5487295"/>
              <a:chOff x="503572" y="46744"/>
              <a:chExt cx="9419882" cy="5487295"/>
            </a:xfrm>
          </p:grpSpPr>
          <p:sp>
            <p:nvSpPr>
              <p:cNvPr id="16" name="Rectangle 15">
                <a:extLst>
                  <a:ext uri="{FF2B5EF4-FFF2-40B4-BE49-F238E27FC236}">
                    <a16:creationId xmlns:a16="http://schemas.microsoft.com/office/drawing/2014/main" id="{BED2CEFD-5D4A-461C-A377-D3F78C612FBF}"/>
                  </a:ext>
                </a:extLst>
              </p:cNvPr>
              <p:cNvSpPr/>
              <p:nvPr/>
            </p:nvSpPr>
            <p:spPr bwMode="gray">
              <a:xfrm>
                <a:off x="9800389" y="46748"/>
                <a:ext cx="123065" cy="2105026"/>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17" name="Rectangle 16">
                <a:extLst>
                  <a:ext uri="{FF2B5EF4-FFF2-40B4-BE49-F238E27FC236}">
                    <a16:creationId xmlns:a16="http://schemas.microsoft.com/office/drawing/2014/main" id="{B2211A6A-7503-41DE-ABF8-BCB51F60E455}"/>
                  </a:ext>
                </a:extLst>
              </p:cNvPr>
              <p:cNvSpPr/>
              <p:nvPr/>
            </p:nvSpPr>
            <p:spPr bwMode="gray">
              <a:xfrm>
                <a:off x="503573" y="5454636"/>
                <a:ext cx="1380260" cy="79403"/>
              </a:xfrm>
              <a:prstGeom prst="rect">
                <a:avLst/>
              </a:prstGeom>
              <a:solidFill>
                <a:schemeClr val="accent6">
                  <a:lumMod val="75000"/>
                </a:schemeClr>
              </a:solidFill>
              <a:ln w="10795" cap="flat" cmpd="sng" algn="ctr">
                <a:noFill/>
                <a:prstDash val="solid"/>
              </a:ln>
              <a:effectLst/>
            </p:spPr>
            <p:txBody>
              <a:bodyPr rtlCol="0" anchor="ctr"/>
              <a:lstStyle/>
              <a:p>
                <a:pPr algn="ctr">
                  <a:defRPr/>
                </a:pPr>
                <a:endParaRPr lang="en-US" kern="0" dirty="0" err="1">
                  <a:solidFill>
                    <a:prstClr val="white"/>
                  </a:solidFill>
                </a:endParaRPr>
              </a:p>
            </p:txBody>
          </p:sp>
          <p:grpSp>
            <p:nvGrpSpPr>
              <p:cNvPr id="18" name="Group 17">
                <a:extLst>
                  <a:ext uri="{FF2B5EF4-FFF2-40B4-BE49-F238E27FC236}">
                    <a16:creationId xmlns:a16="http://schemas.microsoft.com/office/drawing/2014/main" id="{32004FDB-3A51-4F30-A9B8-D9B749A13FC9}"/>
                  </a:ext>
                </a:extLst>
              </p:cNvPr>
              <p:cNvGrpSpPr/>
              <p:nvPr/>
            </p:nvGrpSpPr>
            <p:grpSpPr bwMode="gray">
              <a:xfrm>
                <a:off x="503572" y="46744"/>
                <a:ext cx="9419882" cy="5487295"/>
                <a:chOff x="416723" y="46744"/>
                <a:chExt cx="9419882" cy="5487295"/>
              </a:xfrm>
            </p:grpSpPr>
            <p:grpSp>
              <p:nvGrpSpPr>
                <p:cNvPr id="19" name="Group 18">
                  <a:extLst>
                    <a:ext uri="{FF2B5EF4-FFF2-40B4-BE49-F238E27FC236}">
                      <a16:creationId xmlns:a16="http://schemas.microsoft.com/office/drawing/2014/main" id="{2C058AD1-07AF-4499-9494-597DE33277B0}"/>
                    </a:ext>
                  </a:extLst>
                </p:cNvPr>
                <p:cNvGrpSpPr/>
                <p:nvPr/>
              </p:nvGrpSpPr>
              <p:grpSpPr bwMode="gray">
                <a:xfrm>
                  <a:off x="416723" y="46747"/>
                  <a:ext cx="9419882" cy="5487292"/>
                  <a:chOff x="678406" y="-1026120"/>
                  <a:chExt cx="9440353" cy="5501077"/>
                </a:xfrm>
                <a:effectLst/>
              </p:grpSpPr>
              <p:sp>
                <p:nvSpPr>
                  <p:cNvPr id="21" name="Rectangle: Single Corner Rounded 60">
                    <a:extLst>
                      <a:ext uri="{FF2B5EF4-FFF2-40B4-BE49-F238E27FC236}">
                        <a16:creationId xmlns:a16="http://schemas.microsoft.com/office/drawing/2014/main" id="{1F96330C-3C2B-4FCA-A935-814CF91EA0D2}"/>
                      </a:ext>
                    </a:extLst>
                  </p:cNvPr>
                  <p:cNvSpPr/>
                  <p:nvPr/>
                </p:nvSpPr>
                <p:spPr bwMode="gray">
                  <a:xfrm flipV="1">
                    <a:off x="1974711" y="1033561"/>
                    <a:ext cx="8144048" cy="3441396"/>
                  </a:xfrm>
                  <a:prstGeom prst="round1Rect">
                    <a:avLst>
                      <a:gd name="adj" fmla="val 4294"/>
                    </a:avLst>
                  </a:prstGeom>
                  <a:gradFill>
                    <a:gsLst>
                      <a:gs pos="0">
                        <a:schemeClr val="accent6">
                          <a:lumMod val="75000"/>
                        </a:schemeClr>
                      </a:gs>
                      <a:gs pos="31000">
                        <a:schemeClr val="accent6"/>
                      </a:gs>
                      <a:gs pos="38000">
                        <a:schemeClr val="accent6">
                          <a:lumMod val="75000"/>
                        </a:schemeClr>
                      </a:gs>
                      <a:gs pos="100000">
                        <a:schemeClr val="accent6">
                          <a:lumMod val="75000"/>
                        </a:schemeClr>
                      </a:gs>
                      <a:gs pos="48000">
                        <a:schemeClr val="accent6">
                          <a:lumMod val="75000"/>
                        </a:schemeClr>
                      </a:gs>
                    </a:gsLst>
                    <a:lin ang="4560000" scaled="0"/>
                  </a:gradFill>
                  <a:ln w="1079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sp>
                <p:nvSpPr>
                  <p:cNvPr id="22" name="Rectangle: Single Corner Rounded 61">
                    <a:extLst>
                      <a:ext uri="{FF2B5EF4-FFF2-40B4-BE49-F238E27FC236}">
                        <a16:creationId xmlns:a16="http://schemas.microsoft.com/office/drawing/2014/main" id="{D7D9F917-4981-4A29-9637-9B4B91D49790}"/>
                      </a:ext>
                    </a:extLst>
                  </p:cNvPr>
                  <p:cNvSpPr/>
                  <p:nvPr/>
                </p:nvSpPr>
                <p:spPr bwMode="gray">
                  <a:xfrm flipV="1">
                    <a:off x="678406" y="-1026120"/>
                    <a:ext cx="9332270" cy="5464871"/>
                  </a:xfrm>
                  <a:prstGeom prst="round1Rect">
                    <a:avLst>
                      <a:gd name="adj" fmla="val 2348"/>
                    </a:avLst>
                  </a:prstGeom>
                  <a:solidFill>
                    <a:schemeClr val="accent5"/>
                  </a:solidFill>
                  <a:ln w="10795" cap="flat" cmpd="sng" algn="ctr">
                    <a:noFill/>
                    <a:prstDash val="solid"/>
                  </a:ln>
                  <a:effectLst>
                    <a:outerShdw blurRad="38100" dist="12700" dir="1800000" algn="bl" rotWithShape="0">
                      <a:prstClr val="black">
                        <a:alpha val="31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err="1">
                      <a:solidFill>
                        <a:prstClr val="white"/>
                      </a:solidFill>
                    </a:endParaRPr>
                  </a:p>
                </p:txBody>
              </p:sp>
            </p:grpSp>
            <p:sp>
              <p:nvSpPr>
                <p:cNvPr id="20" name="Rectangle: Single Corner Rounded 19">
                  <a:extLst>
                    <a:ext uri="{FF2B5EF4-FFF2-40B4-BE49-F238E27FC236}">
                      <a16:creationId xmlns:a16="http://schemas.microsoft.com/office/drawing/2014/main" id="{EA5E7F3D-50F1-4682-B2B8-61C177A98043}"/>
                    </a:ext>
                  </a:extLst>
                </p:cNvPr>
                <p:cNvSpPr/>
                <p:nvPr/>
              </p:nvSpPr>
              <p:spPr bwMode="gray">
                <a:xfrm flipV="1">
                  <a:off x="9272448" y="46746"/>
                  <a:ext cx="456310" cy="5446965"/>
                </a:xfrm>
                <a:prstGeom prst="round1Rect">
                  <a:avLst>
                    <a:gd name="adj" fmla="val 29954"/>
                  </a:avLst>
                </a:prstGeom>
                <a:gradFill flip="none" rotWithShape="0">
                  <a:gsLst>
                    <a:gs pos="100000">
                      <a:schemeClr val="accent5">
                        <a:lumMod val="50000"/>
                      </a:schemeClr>
                    </a:gs>
                    <a:gs pos="0">
                      <a:schemeClr val="accent5">
                        <a:alpha val="0"/>
                      </a:schemeClr>
                    </a:gs>
                    <a:gs pos="59000">
                      <a:schemeClr val="accent5">
                        <a:lumMod val="50000"/>
                        <a:alpha val="20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sp>
              <p:nvSpPr>
                <p:cNvPr id="24" name="Rectangle: Single Corner Rounded 23">
                  <a:extLst>
                    <a:ext uri="{FF2B5EF4-FFF2-40B4-BE49-F238E27FC236}">
                      <a16:creationId xmlns:a16="http://schemas.microsoft.com/office/drawing/2014/main" id="{9D6F1FDB-F52B-4FEA-A765-45F8965E26E4}"/>
                    </a:ext>
                  </a:extLst>
                </p:cNvPr>
                <p:cNvSpPr/>
                <p:nvPr userDrawn="1"/>
              </p:nvSpPr>
              <p:spPr bwMode="gray">
                <a:xfrm flipV="1">
                  <a:off x="9182404" y="46744"/>
                  <a:ext cx="438370" cy="5446965"/>
                </a:xfrm>
                <a:prstGeom prst="round1Rect">
                  <a:avLst>
                    <a:gd name="adj" fmla="val 0"/>
                  </a:avLst>
                </a:prstGeom>
                <a:gradFill flip="none" rotWithShape="1">
                  <a:gsLst>
                    <a:gs pos="98972">
                      <a:schemeClr val="accent5">
                        <a:lumMod val="75000"/>
                      </a:schemeClr>
                    </a:gs>
                    <a:gs pos="48000">
                      <a:schemeClr val="accent5">
                        <a:alpha val="0"/>
                      </a:schemeClr>
                    </a:gs>
                    <a:gs pos="68000">
                      <a:schemeClr val="accent5">
                        <a:alpha val="50000"/>
                        <a:lumMod val="85000"/>
                      </a:schemeClr>
                    </a:gs>
                  </a:gsLst>
                  <a:lin ang="0" scaled="1"/>
                  <a:tileRect/>
                </a:gradFill>
                <a:ln w="10795" cap="flat" cmpd="sng" algn="ctr">
                  <a:noFill/>
                  <a:prstDash val="solid"/>
                </a:ln>
                <a:effectLst/>
              </p:spPr>
              <p:txBody>
                <a:bodyPr rtlCol="0" anchor="ctr"/>
                <a:lstStyle/>
                <a:p>
                  <a:pPr algn="ctr">
                    <a:defRPr/>
                  </a:pPr>
                  <a:endParaRPr lang="en-US" kern="0" dirty="0" err="1">
                    <a:solidFill>
                      <a:prstClr val="white"/>
                    </a:solidFill>
                  </a:endParaRPr>
                </a:p>
              </p:txBody>
            </p:sp>
          </p:grpSp>
        </p:grpSp>
      </p:grpSp>
      <p:sp>
        <p:nvSpPr>
          <p:cNvPr id="2" name="Title 1"/>
          <p:cNvSpPr>
            <a:spLocks noGrp="1"/>
          </p:cNvSpPr>
          <p:nvPr>
            <p:ph type="ctrTitle"/>
          </p:nvPr>
        </p:nvSpPr>
        <p:spPr bwMode="gray">
          <a:xfrm>
            <a:off x="434551" y="2615706"/>
            <a:ext cx="7425116" cy="1461939"/>
          </a:xfrm>
        </p:spPr>
        <p:txBody>
          <a:bodyPr wrap="square" anchor="b">
            <a:noAutofit/>
          </a:bodyPr>
          <a:lstStyle>
            <a:lvl1pPr algn="l">
              <a:lnSpc>
                <a:spcPct val="90000"/>
              </a:lnSpc>
              <a:defRPr sz="6000" spc="-20" baseline="0">
                <a:solidFill>
                  <a:schemeClr val="bg1"/>
                </a:solidFill>
              </a:defRPr>
            </a:lvl1pPr>
          </a:lstStyle>
          <a:p>
            <a:r>
              <a:rPr lang="en-US"/>
              <a:t>Click to edit Master title style</a:t>
            </a:r>
            <a:endParaRPr lang="en-US" dirty="0"/>
          </a:p>
        </p:txBody>
      </p:sp>
      <p:sp>
        <p:nvSpPr>
          <p:cNvPr id="38" name="Text Placeholder 7"/>
          <p:cNvSpPr>
            <a:spLocks noGrp="1"/>
          </p:cNvSpPr>
          <p:nvPr>
            <p:ph type="body" sz="quarter" idx="10" hasCustomPrompt="1"/>
          </p:nvPr>
        </p:nvSpPr>
        <p:spPr bwMode="gray">
          <a:xfrm>
            <a:off x="483783" y="4195085"/>
            <a:ext cx="7363786" cy="961930"/>
          </a:xfrm>
        </p:spPr>
        <p:txBody>
          <a:bodyPr>
            <a:noAutofit/>
          </a:bodyPr>
          <a:lstStyle>
            <a:lvl1pPr marL="0" indent="0">
              <a:spcBef>
                <a:spcPts val="0"/>
              </a:spcBef>
              <a:spcAft>
                <a:spcPts val="600"/>
              </a:spcAft>
              <a:buFont typeface="Microsoft Sans Serif" panose="020B0604020202020204" pitchFamily="34" charset="0"/>
              <a:buChar char="​"/>
              <a:defRPr sz="2100" b="1" spc="30" baseline="0">
                <a:solidFill>
                  <a:schemeClr val="bg1"/>
                </a:solidFill>
              </a:defRPr>
            </a:lvl1pPr>
            <a:lvl2pPr marL="0" indent="0">
              <a:lnSpc>
                <a:spcPct val="98000"/>
              </a:lnSpc>
              <a:spcBef>
                <a:spcPts val="0"/>
              </a:spcBef>
              <a:buFont typeface="Microsoft Sans Serif" panose="020B0604020202020204" pitchFamily="34" charset="0"/>
              <a:buNone/>
              <a:defRPr sz="1800">
                <a:solidFill>
                  <a:schemeClr val="bg1"/>
                </a:solidFill>
              </a:defRPr>
            </a:lvl2pPr>
            <a:lvl3pPr marL="0" indent="0">
              <a:lnSpc>
                <a:spcPct val="98000"/>
              </a:lnSpc>
              <a:spcBef>
                <a:spcPts val="0"/>
              </a:spcBef>
              <a:buFont typeface="Microsoft Sans Serif" panose="020B0604020202020204" pitchFamily="34" charset="0"/>
              <a:buChar char="​"/>
              <a:defRPr sz="1800">
                <a:solidFill>
                  <a:schemeClr val="bg1"/>
                </a:solidFill>
              </a:defRPr>
            </a:lvl3pPr>
            <a:lvl4pPr marL="0" indent="0">
              <a:lnSpc>
                <a:spcPct val="98000"/>
              </a:lnSpc>
              <a:spcBef>
                <a:spcPts val="0"/>
              </a:spcBef>
              <a:buFont typeface="Microsoft Sans Serif" panose="020B0604020202020204" pitchFamily="34" charset="0"/>
              <a:buChar char="​"/>
              <a:defRPr sz="1800" baseline="0">
                <a:solidFill>
                  <a:schemeClr val="bg1"/>
                </a:solidFill>
              </a:defRPr>
            </a:lvl4pPr>
            <a:lvl5pPr>
              <a:lnSpc>
                <a:spcPct val="98000"/>
              </a:lnSpc>
              <a:spcBef>
                <a:spcPts val="0"/>
              </a:spcBef>
              <a:defRPr sz="1800">
                <a:solidFill>
                  <a:schemeClr val="bg1"/>
                </a:solidFill>
              </a:defRPr>
            </a:lvl5pPr>
            <a:lvl6pPr>
              <a:lnSpc>
                <a:spcPct val="98000"/>
              </a:lnSpc>
              <a:spcBef>
                <a:spcPts val="0"/>
              </a:spcBef>
              <a:defRPr sz="1800">
                <a:solidFill>
                  <a:schemeClr val="bg1"/>
                </a:solidFill>
              </a:defRPr>
            </a:lvl6pPr>
            <a:lvl7pPr>
              <a:lnSpc>
                <a:spcPct val="98000"/>
              </a:lnSpc>
              <a:spcBef>
                <a:spcPts val="0"/>
              </a:spcBef>
              <a:defRPr sz="1800" baseline="0">
                <a:solidFill>
                  <a:schemeClr val="bg1"/>
                </a:solidFill>
              </a:defRPr>
            </a:lvl7pPr>
            <a:lvl8pPr>
              <a:lnSpc>
                <a:spcPct val="98000"/>
              </a:lnSpc>
              <a:spcBef>
                <a:spcPts val="0"/>
              </a:spcBef>
              <a:defRPr sz="1800" baseline="0">
                <a:solidFill>
                  <a:schemeClr val="bg1"/>
                </a:solidFill>
              </a:defRPr>
            </a:lvl8pPr>
            <a:lvl9pPr>
              <a:lnSpc>
                <a:spcPct val="98000"/>
              </a:lnSpc>
              <a:spcBef>
                <a:spcPts val="0"/>
              </a:spcBef>
              <a:defRPr sz="1800" baseline="0">
                <a:solidFill>
                  <a:schemeClr val="bg1"/>
                </a:solidFill>
              </a:defRPr>
            </a:lvl9pPr>
          </a:lstStyle>
          <a:p>
            <a:pPr lvl="0"/>
            <a:r>
              <a:rPr lang="en-US" dirty="0"/>
              <a:t>Speaker name</a:t>
            </a:r>
          </a:p>
          <a:p>
            <a:pPr lvl="1"/>
            <a:r>
              <a:rPr lang="en-US" dirty="0"/>
              <a:t>Speaker title</a:t>
            </a:r>
          </a:p>
          <a:p>
            <a:pPr lvl="1"/>
            <a:endParaRPr lang="en-US" dirty="0"/>
          </a:p>
        </p:txBody>
      </p:sp>
      <p:sp>
        <p:nvSpPr>
          <p:cNvPr id="88" name="Freeform 5">
            <a:extLst>
              <a:ext uri="{FF2B5EF4-FFF2-40B4-BE49-F238E27FC236}">
                <a16:creationId xmlns:a16="http://schemas.microsoft.com/office/drawing/2014/main" id="{3915EFCB-AFF4-4D78-8B01-1EBD79B33901}"/>
              </a:ext>
            </a:extLst>
          </p:cNvPr>
          <p:cNvSpPr>
            <a:spLocks noEditPoints="1"/>
          </p:cNvSpPr>
          <p:nvPr userDrawn="1"/>
        </p:nvSpPr>
        <p:spPr bwMode="gray">
          <a:xfrm>
            <a:off x="10318621" y="477043"/>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8" name="Text Placeholder 7">
            <a:extLst>
              <a:ext uri="{FF2B5EF4-FFF2-40B4-BE49-F238E27FC236}">
                <a16:creationId xmlns:a16="http://schemas.microsoft.com/office/drawing/2014/main" id="{B04D80C5-5B09-4391-914E-491EB6BF922B}"/>
              </a:ext>
            </a:extLst>
          </p:cNvPr>
          <p:cNvSpPr>
            <a:spLocks noGrp="1"/>
          </p:cNvSpPr>
          <p:nvPr>
            <p:ph type="body" sz="quarter" idx="11" hasCustomPrompt="1"/>
          </p:nvPr>
        </p:nvSpPr>
        <p:spPr bwMode="gray">
          <a:xfrm>
            <a:off x="3350231" y="504078"/>
            <a:ext cx="2615937" cy="226772"/>
          </a:xfrm>
        </p:spPr>
        <p:txBody>
          <a:bodyPr/>
          <a:lstStyle>
            <a:lvl1pPr marL="0" indent="0" algn="l">
              <a:lnSpc>
                <a:spcPct val="90000"/>
              </a:lnSpc>
              <a:spcBef>
                <a:spcPts val="0"/>
              </a:spcBef>
              <a:buNone/>
              <a:defRPr sz="1600" b="1">
                <a:solidFill>
                  <a:schemeClr val="bg1"/>
                </a:solidFill>
              </a:defRPr>
            </a:lvl1pPr>
            <a:lvl2pPr marL="0" indent="0" algn="r">
              <a:lnSpc>
                <a:spcPct val="90000"/>
              </a:lnSpc>
              <a:spcBef>
                <a:spcPts val="0"/>
              </a:spcBef>
              <a:buNone/>
              <a:defRPr sz="1600">
                <a:solidFill>
                  <a:schemeClr val="bg1"/>
                </a:solidFill>
              </a:defRPr>
            </a:lvl2pPr>
            <a:lvl3pPr marL="0" indent="0" algn="r">
              <a:lnSpc>
                <a:spcPct val="90000"/>
              </a:lnSpc>
              <a:spcBef>
                <a:spcPts val="0"/>
              </a:spcBef>
              <a:buNone/>
              <a:defRPr sz="1600">
                <a:solidFill>
                  <a:schemeClr val="bg1"/>
                </a:solidFill>
              </a:defRPr>
            </a:lvl3pPr>
            <a:lvl4pPr marL="0" indent="0" algn="r">
              <a:lnSpc>
                <a:spcPct val="90000"/>
              </a:lnSpc>
              <a:spcBef>
                <a:spcPts val="0"/>
              </a:spcBef>
              <a:buNone/>
              <a:defRPr sz="1600">
                <a:solidFill>
                  <a:schemeClr val="bg1"/>
                </a:solidFill>
              </a:defRPr>
            </a:lvl4pPr>
            <a:lvl5pPr marL="0" indent="0" algn="r">
              <a:lnSpc>
                <a:spcPct val="90000"/>
              </a:lnSpc>
              <a:spcBef>
                <a:spcPts val="0"/>
              </a:spcBef>
              <a:buNone/>
              <a:defRPr sz="1600">
                <a:solidFill>
                  <a:schemeClr val="bg1"/>
                </a:solidFill>
              </a:defRPr>
            </a:lvl5pPr>
          </a:lstStyle>
          <a:p>
            <a:pPr lvl="0"/>
            <a:r>
              <a:rPr lang="en-US" dirty="0"/>
              <a:t>@</a:t>
            </a:r>
            <a:r>
              <a:rPr lang="en-US" dirty="0" err="1"/>
              <a:t>qualcomm</a:t>
            </a:r>
            <a:endParaRPr lang="en-US" dirty="0"/>
          </a:p>
        </p:txBody>
      </p:sp>
      <p:sp>
        <p:nvSpPr>
          <p:cNvPr id="184" name="Text Placeholder 5">
            <a:extLst>
              <a:ext uri="{FF2B5EF4-FFF2-40B4-BE49-F238E27FC236}">
                <a16:creationId xmlns:a16="http://schemas.microsoft.com/office/drawing/2014/main" id="{E4B73436-F9A5-4201-8676-5BB1475322E2}"/>
              </a:ext>
            </a:extLst>
          </p:cNvPr>
          <p:cNvSpPr>
            <a:spLocks noGrp="1"/>
          </p:cNvSpPr>
          <p:nvPr>
            <p:ph type="body" sz="quarter" idx="13" hasCustomPrompt="1"/>
          </p:nvPr>
        </p:nvSpPr>
        <p:spPr bwMode="gray">
          <a:xfrm>
            <a:off x="478848" y="485695"/>
            <a:ext cx="2620484" cy="262176"/>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Date</a:t>
            </a:r>
          </a:p>
        </p:txBody>
      </p:sp>
      <p:sp>
        <p:nvSpPr>
          <p:cNvPr id="185" name="Text Placeholder 48">
            <a:extLst>
              <a:ext uri="{FF2B5EF4-FFF2-40B4-BE49-F238E27FC236}">
                <a16:creationId xmlns:a16="http://schemas.microsoft.com/office/drawing/2014/main" id="{44CE8076-2642-41CB-B9C4-44BBD2A86AAA}"/>
              </a:ext>
            </a:extLst>
          </p:cNvPr>
          <p:cNvSpPr>
            <a:spLocks noGrp="1"/>
          </p:cNvSpPr>
          <p:nvPr>
            <p:ph type="body" sz="quarter" idx="14" hasCustomPrompt="1"/>
          </p:nvPr>
        </p:nvSpPr>
        <p:spPr bwMode="gray">
          <a:xfrm>
            <a:off x="6194425" y="484981"/>
            <a:ext cx="2272217" cy="265271"/>
          </a:xfrm>
        </p:spPr>
        <p:txBody>
          <a:bodyPr/>
          <a:lstStyle>
            <a:lvl1pPr marL="0" indent="0">
              <a:lnSpc>
                <a:spcPct val="98000"/>
              </a:lnSpc>
              <a:spcBef>
                <a:spcPts val="0"/>
              </a:spcBef>
              <a:buNone/>
              <a:defRPr sz="1600">
                <a:solidFill>
                  <a:schemeClr val="bg1"/>
                </a:solidFill>
              </a:defRPr>
            </a:lvl1pPr>
            <a:lvl2pPr marL="0" indent="0">
              <a:lnSpc>
                <a:spcPct val="98000"/>
              </a:lnSpc>
              <a:spcBef>
                <a:spcPts val="0"/>
              </a:spcBef>
              <a:buNone/>
              <a:defRPr sz="1600">
                <a:solidFill>
                  <a:schemeClr val="bg1"/>
                </a:solidFill>
              </a:defRPr>
            </a:lvl2pPr>
            <a:lvl3pPr marL="0" indent="0">
              <a:lnSpc>
                <a:spcPct val="98000"/>
              </a:lnSpc>
              <a:spcBef>
                <a:spcPts val="0"/>
              </a:spcBef>
              <a:buNone/>
              <a:defRPr sz="1600">
                <a:solidFill>
                  <a:schemeClr val="bg1"/>
                </a:solidFill>
              </a:defRPr>
            </a:lvl3pPr>
            <a:lvl4pPr marL="0" indent="0">
              <a:lnSpc>
                <a:spcPct val="98000"/>
              </a:lnSpc>
              <a:spcBef>
                <a:spcPts val="0"/>
              </a:spcBef>
              <a:buNone/>
              <a:defRPr sz="1600">
                <a:solidFill>
                  <a:schemeClr val="bg1"/>
                </a:solidFill>
              </a:defRPr>
            </a:lvl4pPr>
            <a:lvl5pPr marL="0" indent="0">
              <a:lnSpc>
                <a:spcPct val="98000"/>
              </a:lnSpc>
              <a:spcBef>
                <a:spcPts val="0"/>
              </a:spcBef>
              <a:buNone/>
              <a:defRPr sz="1600">
                <a:solidFill>
                  <a:schemeClr val="bg1"/>
                </a:solidFill>
              </a:defRPr>
            </a:lvl5pPr>
          </a:lstStyle>
          <a:p>
            <a:pPr lvl="0"/>
            <a:r>
              <a:rPr lang="en-US" dirty="0"/>
              <a:t>Event location</a:t>
            </a:r>
          </a:p>
        </p:txBody>
      </p:sp>
    </p:spTree>
    <p:extLst>
      <p:ext uri="{BB962C8B-B14F-4D97-AF65-F5344CB8AC3E}">
        <p14:creationId xmlns:p14="http://schemas.microsoft.com/office/powerpoint/2010/main" val="318347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taway 1/4 Left Light Blu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100000">
                <a:srgbClr val="3F59AD">
                  <a:lumMod val="90000"/>
                  <a:lumOff val="10000"/>
                </a:srgbClr>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15" name="Text Placeholder 3">
            <a:extLst>
              <a:ext uri="{FF2B5EF4-FFF2-40B4-BE49-F238E27FC236}">
                <a16:creationId xmlns:a16="http://schemas.microsoft.com/office/drawing/2014/main" id="{4B8DA94D-4ADC-4A5B-8902-A406820A58B6}"/>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46">
            <a:extLst>
              <a:ext uri="{FF2B5EF4-FFF2-40B4-BE49-F238E27FC236}">
                <a16:creationId xmlns:a16="http://schemas.microsoft.com/office/drawing/2014/main" id="{19FB8D88-FE4D-4206-9EF0-2E40E5A22C5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8" name="Subtitle">
            <a:extLst>
              <a:ext uri="{FF2B5EF4-FFF2-40B4-BE49-F238E27FC236}">
                <a16:creationId xmlns:a16="http://schemas.microsoft.com/office/drawing/2014/main" id="{20DF2BD0-4E27-4570-B05E-8AFF559149C2}"/>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Footer Placeholder 4">
            <a:extLst>
              <a:ext uri="{FF2B5EF4-FFF2-40B4-BE49-F238E27FC236}">
                <a16:creationId xmlns:a16="http://schemas.microsoft.com/office/drawing/2014/main" id="{A74A5DE2-FD46-41C2-992A-25069F64CEFC}"/>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557362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taway 1/4 Left Gree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3"/>
              </a:gs>
              <a:gs pos="100000">
                <a:schemeClr val="accent3">
                  <a:lumMod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black">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black">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067D152C-BB2C-489C-97C9-DB2F678CFA17}"/>
              </a:ext>
            </a:extLst>
          </p:cNvPr>
          <p:cNvSpPr>
            <a:spLocks noGrp="1"/>
          </p:cNvSpPr>
          <p:nvPr>
            <p:ph type="subTitle" idx="1"/>
          </p:nvPr>
        </p:nvSpPr>
        <p:spPr bwMode="black">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8F7DAADF-C002-4FC3-9ADD-BE1237EA6DF9}"/>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13709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utaway 1/4 Left Gra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DB42174-1A3D-4E93-A2B6-481349C97762}"/>
              </a:ext>
            </a:extLst>
          </p:cNvPr>
          <p:cNvSpPr/>
          <p:nvPr userDrawn="1"/>
        </p:nvSpPr>
        <p:spPr bwMode="gray">
          <a:xfrm>
            <a:off x="1" y="0"/>
            <a:ext cx="3706306"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b="1" dirty="0" err="1">
              <a:solidFill>
                <a:prstClr val="white"/>
              </a:solidFill>
            </a:endParaRPr>
          </a:p>
        </p:txBody>
      </p:sp>
      <p:sp>
        <p:nvSpPr>
          <p:cNvPr id="10" name="Rectangle: Single Corner Rounded 6">
            <a:extLst>
              <a:ext uri="{FF2B5EF4-FFF2-40B4-BE49-F238E27FC236}">
                <a16:creationId xmlns:a16="http://schemas.microsoft.com/office/drawing/2014/main" id="{7A8F2004-6901-4DA9-A3D9-C400BB1D4111}"/>
              </a:ext>
            </a:extLst>
          </p:cNvPr>
          <p:cNvSpPr/>
          <p:nvPr userDrawn="1"/>
        </p:nvSpPr>
        <p:spPr bwMode="gray">
          <a:xfrm flipV="1">
            <a:off x="3159734" y="-2"/>
            <a:ext cx="546573" cy="6857997"/>
          </a:xfrm>
          <a:prstGeom prst="round1Rect">
            <a:avLst>
              <a:gd name="adj" fmla="val 0"/>
            </a:avLst>
          </a:prstGeom>
          <a:gradFill flip="none" rotWithShape="1">
            <a:gsLst>
              <a:gs pos="0">
                <a:schemeClr val="accent5"/>
              </a:gs>
              <a:gs pos="100000">
                <a:schemeClr val="accent5">
                  <a:lumMod val="6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4" name="Text Placeholder 3">
            <a:extLst>
              <a:ext uri="{FF2B5EF4-FFF2-40B4-BE49-F238E27FC236}">
                <a16:creationId xmlns:a16="http://schemas.microsoft.com/office/drawing/2014/main" id="{48D7216B-5003-4E43-B813-C6F19C9684EA}"/>
              </a:ext>
            </a:extLst>
          </p:cNvPr>
          <p:cNvSpPr>
            <a:spLocks noGrp="1"/>
          </p:cNvSpPr>
          <p:nvPr>
            <p:ph type="body" sz="quarter" idx="10"/>
          </p:nvPr>
        </p:nvSpPr>
        <p:spPr bwMode="white">
          <a:xfrm>
            <a:off x="493713" y="2673350"/>
            <a:ext cx="2606675" cy="3679824"/>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None/>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itle 46">
            <a:extLst>
              <a:ext uri="{FF2B5EF4-FFF2-40B4-BE49-F238E27FC236}">
                <a16:creationId xmlns:a16="http://schemas.microsoft.com/office/drawing/2014/main" id="{5B20B20D-0E34-4EAF-BB3A-1A541B67B8F2}"/>
              </a:ext>
            </a:extLst>
          </p:cNvPr>
          <p:cNvSpPr>
            <a:spLocks noGrp="1"/>
          </p:cNvSpPr>
          <p:nvPr>
            <p:ph type="title"/>
          </p:nvPr>
        </p:nvSpPr>
        <p:spPr bwMode="white">
          <a:xfrm>
            <a:off x="472173" y="504545"/>
            <a:ext cx="2628215" cy="1301247"/>
          </a:xfrm>
        </p:spPr>
        <p:txBody>
          <a:bodyPr/>
          <a:lstStyle>
            <a:lvl1pPr>
              <a:lnSpc>
                <a:spcPct val="89000"/>
              </a:lnSpc>
              <a:defRPr sz="2800">
                <a:solidFill>
                  <a:schemeClr val="bg1"/>
                </a:solidFill>
              </a:defRPr>
            </a:lvl1pPr>
          </a:lstStyle>
          <a:p>
            <a:r>
              <a:rPr lang="en-US"/>
              <a:t>Click to edit Master title style</a:t>
            </a:r>
            <a:endParaRPr lang="en-US" dirty="0"/>
          </a:p>
        </p:txBody>
      </p:sp>
      <p:sp>
        <p:nvSpPr>
          <p:cNvPr id="11" name="Subtitle">
            <a:extLst>
              <a:ext uri="{FF2B5EF4-FFF2-40B4-BE49-F238E27FC236}">
                <a16:creationId xmlns:a16="http://schemas.microsoft.com/office/drawing/2014/main" id="{B8D9CE30-2D7C-44D7-9E6E-CAA9B6492262}"/>
              </a:ext>
            </a:extLst>
          </p:cNvPr>
          <p:cNvSpPr>
            <a:spLocks noGrp="1"/>
          </p:cNvSpPr>
          <p:nvPr>
            <p:ph type="subTitle" idx="1"/>
          </p:nvPr>
        </p:nvSpPr>
        <p:spPr bwMode="white">
          <a:xfrm>
            <a:off x="479316" y="1869281"/>
            <a:ext cx="2623453" cy="192964"/>
          </a:xfrm>
        </p:spPr>
        <p:txBody>
          <a:bodyPr/>
          <a:lstStyle>
            <a:lvl1pPr marL="0" indent="0" algn="l">
              <a:lnSpc>
                <a:spcPct val="83000"/>
              </a:lnSpc>
              <a:spcBef>
                <a:spcPts val="1800"/>
              </a:spcBef>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4">
            <a:extLst>
              <a:ext uri="{FF2B5EF4-FFF2-40B4-BE49-F238E27FC236}">
                <a16:creationId xmlns:a16="http://schemas.microsoft.com/office/drawing/2014/main" id="{27FAF4D7-2DD3-4685-91D9-73F6C3B57BF0}"/>
              </a:ext>
            </a:extLst>
          </p:cNvPr>
          <p:cNvSpPr>
            <a:spLocks noGrp="1"/>
          </p:cNvSpPr>
          <p:nvPr>
            <p:ph type="ftr" sz="quarter" idx="3"/>
          </p:nvPr>
        </p:nvSpPr>
        <p:spPr>
          <a:xfrm>
            <a:off x="477078" y="6484545"/>
            <a:ext cx="2623310" cy="189801"/>
          </a:xfrm>
          <a:prstGeom prst="rect">
            <a:avLst/>
          </a:prstGeom>
        </p:spPr>
        <p:txBody>
          <a:bodyPr vert="horz" wrap="square" lIns="0" tIns="0" rIns="0" bIns="0" rtlCol="0" anchor="b">
            <a:noAutofit/>
          </a:bodyPr>
          <a:lstStyle>
            <a:lvl1pPr algn="l">
              <a:lnSpc>
                <a:spcPct val="107000"/>
              </a:lnSpc>
              <a:defRPr sz="800">
                <a:solidFill>
                  <a:schemeClr val="bg1"/>
                </a:solidFill>
              </a:defRPr>
            </a:lvl1pPr>
          </a:lstStyle>
          <a:p>
            <a:endParaRPr lang="en-US" dirty="0"/>
          </a:p>
        </p:txBody>
      </p:sp>
    </p:spTree>
    <p:extLst>
      <p:ext uri="{BB962C8B-B14F-4D97-AF65-F5344CB8AC3E}">
        <p14:creationId xmlns:p14="http://schemas.microsoft.com/office/powerpoint/2010/main" val="199568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gue Blue">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708ABA9-7054-48E8-8EF4-CD658D07952F}"/>
              </a:ext>
            </a:extLst>
          </p:cNvPr>
          <p:cNvGrpSpPr/>
          <p:nvPr userDrawn="1"/>
        </p:nvGrpSpPr>
        <p:grpSpPr>
          <a:xfrm>
            <a:off x="0" y="0"/>
            <a:ext cx="6116442" cy="6023894"/>
            <a:chOff x="0" y="0"/>
            <a:chExt cx="6116442" cy="6023894"/>
          </a:xfrm>
        </p:grpSpPr>
        <p:sp>
          <p:nvSpPr>
            <p:cNvPr id="23" name="Rectangle: Single Corner Rounded 22">
              <a:extLst>
                <a:ext uri="{FF2B5EF4-FFF2-40B4-BE49-F238E27FC236}">
                  <a16:creationId xmlns:a16="http://schemas.microsoft.com/office/drawing/2014/main" id="{3EB25D07-4F37-4907-816A-DF261B27F8F9}"/>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4" name="Rectangle: Single Corner Rounded 23">
              <a:extLst>
                <a:ext uri="{FF2B5EF4-FFF2-40B4-BE49-F238E27FC236}">
                  <a16:creationId xmlns:a16="http://schemas.microsoft.com/office/drawing/2014/main" id="{C48B92C6-8BAB-46BE-82E1-29A041E97FB8}"/>
                </a:ext>
              </a:extLst>
            </p:cNvPr>
            <p:cNvSpPr/>
            <p:nvPr userDrawn="1"/>
          </p:nvSpPr>
          <p:spPr>
            <a:xfrm flipV="1">
              <a:off x="0" y="0"/>
              <a:ext cx="6116442" cy="5917440"/>
            </a:xfrm>
            <a:prstGeom prst="round1Rect">
              <a:avLst>
                <a:gd name="adj" fmla="val 3163"/>
              </a:avLst>
            </a:prstGeom>
            <a:gradFill>
              <a:gsLst>
                <a:gs pos="0">
                  <a:schemeClr val="accent1"/>
                </a:gs>
                <a:gs pos="99000">
                  <a:schemeClr val="accent2">
                    <a:lumMod val="50000"/>
                  </a:schemeClr>
                </a:gs>
              </a:gsLst>
              <a:lin ang="18000000" scaled="0"/>
            </a:gradFill>
            <a:ln w="10795" cap="flat" cmpd="sng" algn="ctr">
              <a:noFill/>
              <a:prstDash val="solid"/>
            </a:ln>
            <a:effectLst>
              <a:innerShdw blurRad="1231900" dist="317500" dir="18900000">
                <a:schemeClr val="accent6">
                  <a:lumMod val="50000"/>
                  <a:alpha val="15000"/>
                </a:schemeClr>
              </a:innerShdw>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26" name="Rectangle: Single Corner Rounded 25">
              <a:extLst>
                <a:ext uri="{FF2B5EF4-FFF2-40B4-BE49-F238E27FC236}">
                  <a16:creationId xmlns:a16="http://schemas.microsoft.com/office/drawing/2014/main" id="{222BEFF9-595E-4CCB-89E5-0AB82C002F90}"/>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800" b="1" kern="1200" noProof="0" dirty="0" err="1">
                <a:solidFill>
                  <a:prstClr val="white"/>
                </a:solidFill>
                <a:latin typeface="+mn-lt"/>
                <a:ea typeface="+mn-ea"/>
                <a:cs typeface="+mn-cs"/>
              </a:endParaRPr>
            </a:p>
          </p:txBody>
        </p:sp>
      </p:grpSp>
      <p:sp>
        <p:nvSpPr>
          <p:cNvPr id="28" name="Title 1">
            <a:extLst>
              <a:ext uri="{FF2B5EF4-FFF2-40B4-BE49-F238E27FC236}">
                <a16:creationId xmlns:a16="http://schemas.microsoft.com/office/drawing/2014/main" id="{25F1A353-3E38-4C55-8B4C-DA6E6061AE8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30" name="Group 29">
            <a:extLst>
              <a:ext uri="{FF2B5EF4-FFF2-40B4-BE49-F238E27FC236}">
                <a16:creationId xmlns:a16="http://schemas.microsoft.com/office/drawing/2014/main" id="{2FB99DA3-BFDE-4BAF-9307-4373FE46B701}"/>
              </a:ext>
            </a:extLst>
          </p:cNvPr>
          <p:cNvGrpSpPr/>
          <p:nvPr userDrawn="1"/>
        </p:nvGrpSpPr>
        <p:grpSpPr bwMode="gray">
          <a:xfrm>
            <a:off x="6509242" y="991365"/>
            <a:ext cx="4873999" cy="4873999"/>
            <a:chOff x="2253530" y="4154873"/>
            <a:chExt cx="2342448" cy="2342449"/>
          </a:xfrm>
        </p:grpSpPr>
        <p:sp>
          <p:nvSpPr>
            <p:cNvPr id="31" name="Oval 30">
              <a:extLst>
                <a:ext uri="{FF2B5EF4-FFF2-40B4-BE49-F238E27FC236}">
                  <a16:creationId xmlns:a16="http://schemas.microsoft.com/office/drawing/2014/main" id="{D6FF1BD2-8623-4F83-9573-76598F50C0F6}"/>
                </a:ext>
              </a:extLst>
            </p:cNvPr>
            <p:cNvSpPr/>
            <p:nvPr/>
          </p:nvSpPr>
          <p:spPr bwMode="gray">
            <a:xfrm>
              <a:off x="2253530" y="4154873"/>
              <a:ext cx="2342448" cy="2342449"/>
            </a:xfrm>
            <a:prstGeom prst="ellipse">
              <a:avLst/>
            </a:prstGeom>
            <a:gradFill flip="none" rotWithShape="1">
              <a:gsLst>
                <a:gs pos="100000">
                  <a:schemeClr val="accent1">
                    <a:lumMod val="75000"/>
                  </a:schemeClr>
                </a:gs>
                <a:gs pos="37000">
                  <a:schemeClr val="accent1"/>
                </a:gs>
              </a:gsLst>
              <a:lin ang="10800000" scaled="1"/>
              <a:tileRect/>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sp>
          <p:nvSpPr>
            <p:cNvPr id="32" name="Oval 31">
              <a:extLst>
                <a:ext uri="{FF2B5EF4-FFF2-40B4-BE49-F238E27FC236}">
                  <a16:creationId xmlns:a16="http://schemas.microsoft.com/office/drawing/2014/main" id="{FF377C24-94E7-481C-9B02-0E57F6ADD462}"/>
                </a:ext>
              </a:extLst>
            </p:cNvPr>
            <p:cNvSpPr/>
            <p:nvPr/>
          </p:nvSpPr>
          <p:spPr bwMode="gray">
            <a:xfrm>
              <a:off x="2547266" y="4448609"/>
              <a:ext cx="1754976" cy="1754976"/>
            </a:xfrm>
            <a:prstGeom prst="ellipse">
              <a:avLst/>
            </a:prstGeom>
            <a:gradFill flip="none" rotWithShape="1">
              <a:gsLst>
                <a:gs pos="100000">
                  <a:schemeClr val="accent2"/>
                </a:gs>
                <a:gs pos="0">
                  <a:schemeClr val="accent2">
                    <a:lumMod val="85000"/>
                    <a:lumOff val="15000"/>
                  </a:schemeClr>
                </a:gs>
              </a:gsLst>
              <a:lin ang="10800000" scaled="1"/>
              <a:tileRect/>
            </a:gradFill>
            <a:ln>
              <a:noFill/>
            </a:ln>
            <a:effectLst>
              <a:outerShdw blurRad="647700" dist="355600" dir="10800000" algn="t"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12" name="Subtitle">
            <a:extLst>
              <a:ext uri="{FF2B5EF4-FFF2-40B4-BE49-F238E27FC236}">
                <a16:creationId xmlns:a16="http://schemas.microsoft.com/office/drawing/2014/main" id="{26C2B330-CA81-4AC8-9295-95D8B999A52E}"/>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92930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gue Gree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DC80D07-556B-4C14-BCA1-515D34401A57}"/>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B9E05DE-D753-41A7-988E-75F6026BC79C}"/>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90C834A1-B64D-4FAD-93F5-33F11049F483}"/>
                </a:ext>
              </a:extLst>
            </p:cNvPr>
            <p:cNvSpPr/>
            <p:nvPr userDrawn="1"/>
          </p:nvSpPr>
          <p:spPr>
            <a:xfrm flipV="1">
              <a:off x="0" y="0"/>
              <a:ext cx="6116442" cy="5917440"/>
            </a:xfrm>
            <a:prstGeom prst="round1Rect">
              <a:avLst>
                <a:gd name="adj" fmla="val 3425"/>
              </a:avLst>
            </a:prstGeom>
            <a:gradFill>
              <a:gsLst>
                <a:gs pos="15000">
                  <a:schemeClr val="accent3"/>
                </a:gs>
                <a:gs pos="100000">
                  <a:srgbClr val="4F9781"/>
                </a:gs>
              </a:gsLst>
              <a:lin ang="18900000" scaled="0"/>
            </a:gradFill>
            <a:ln w="25400" cap="flat" cmpd="sng" algn="ctr">
              <a:noFill/>
              <a:prstDash val="solid"/>
            </a:ln>
            <a:effectLst>
              <a:innerShdw blurRad="127000" dist="114300">
                <a:srgbClr val="27493E">
                  <a:alpha val="74902"/>
                </a:srgb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70181F62-E06B-4917-942E-5D7D4C95D712}"/>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41C1FC8D-B2EA-4858-9547-343D786A59A8}"/>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BDFDEE91-3E4D-4F77-954F-E23B4D7599D6}"/>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629C64C2-6DC7-4AEA-86A5-3A7657450B41}"/>
                </a:ext>
              </a:extLst>
            </p:cNvPr>
            <p:cNvSpPr/>
            <p:nvPr/>
          </p:nvSpPr>
          <p:spPr bwMode="gray">
            <a:xfrm>
              <a:off x="2253530" y="4154873"/>
              <a:ext cx="2342448" cy="2342449"/>
            </a:xfrm>
            <a:prstGeom prst="ellipse">
              <a:avLst/>
            </a:prstGeom>
            <a:gradFill>
              <a:gsLst>
                <a:gs pos="100000">
                  <a:schemeClr val="accent3"/>
                </a:gs>
                <a:gs pos="15000">
                  <a:srgbClr val="4F9781"/>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347FF8FF-50F2-40C3-B054-4C2CA431E051}"/>
                </a:ext>
              </a:extLst>
            </p:cNvPr>
            <p:cNvSpPr/>
            <p:nvPr/>
          </p:nvSpPr>
          <p:spPr bwMode="gray">
            <a:xfrm>
              <a:off x="2547266" y="4448609"/>
              <a:ext cx="1754976" cy="1754976"/>
            </a:xfrm>
            <a:prstGeom prst="ellipse">
              <a:avLst/>
            </a:prstGeom>
            <a:solidFill>
              <a:schemeClr val="accent3">
                <a:lumMod val="60000"/>
                <a:lumOff val="40000"/>
              </a:schemeClr>
            </a:solidFill>
            <a:ln>
              <a:noFill/>
            </a:ln>
            <a:effectLst>
              <a:outerShdw blurRad="647700" dist="355600" dir="10800000" algn="t" rotWithShape="0">
                <a:schemeClr val="accent3">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BA0BCBDC-974B-43F5-80D7-2F8CBE4ECE70}"/>
              </a:ext>
            </a:extLst>
          </p:cNvPr>
          <p:cNvSpPr>
            <a:spLocks noGrp="1"/>
          </p:cNvSpPr>
          <p:nvPr>
            <p:ph type="subTitle" idx="1"/>
          </p:nvPr>
        </p:nvSpPr>
        <p:spPr bwMode="black">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56028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gue Gra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3CA8A2-C866-420D-A9C5-62377C62C72C}"/>
              </a:ext>
            </a:extLst>
          </p:cNvPr>
          <p:cNvGrpSpPr/>
          <p:nvPr userDrawn="1"/>
        </p:nvGrpSpPr>
        <p:grpSpPr>
          <a:xfrm>
            <a:off x="0" y="-186267"/>
            <a:ext cx="6116442" cy="6210161"/>
            <a:chOff x="0" y="0"/>
            <a:chExt cx="6116442" cy="6023894"/>
          </a:xfrm>
        </p:grpSpPr>
        <p:sp>
          <p:nvSpPr>
            <p:cNvPr id="12" name="Rectangle: Single Corner Rounded 11">
              <a:extLst>
                <a:ext uri="{FF2B5EF4-FFF2-40B4-BE49-F238E27FC236}">
                  <a16:creationId xmlns:a16="http://schemas.microsoft.com/office/drawing/2014/main" id="{9748C67E-7E92-497F-B7C0-AA6D6EA7DD25}"/>
                </a:ext>
              </a:extLst>
            </p:cNvPr>
            <p:cNvSpPr/>
            <p:nvPr userDrawn="1"/>
          </p:nvSpPr>
          <p:spPr>
            <a:xfrm flipV="1">
              <a:off x="0" y="0"/>
              <a:ext cx="6116442" cy="6023894"/>
            </a:xfrm>
            <a:prstGeom prst="round1Rect">
              <a:avLst>
                <a:gd name="adj" fmla="val 3634"/>
              </a:avLst>
            </a:prstGeom>
            <a:gradFill>
              <a:gsLst>
                <a:gs pos="79000">
                  <a:srgbClr val="CFD0D5"/>
                </a:gs>
                <a:gs pos="100000">
                  <a:srgbClr val="B1B5C3"/>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sp>
          <p:nvSpPr>
            <p:cNvPr id="13" name="Rectangle: Single Corner Rounded 12">
              <a:extLst>
                <a:ext uri="{FF2B5EF4-FFF2-40B4-BE49-F238E27FC236}">
                  <a16:creationId xmlns:a16="http://schemas.microsoft.com/office/drawing/2014/main" id="{0E16C0B4-6DE3-45FD-B7E2-0B34ACCCD3B7}"/>
                </a:ext>
              </a:extLst>
            </p:cNvPr>
            <p:cNvSpPr/>
            <p:nvPr userDrawn="1"/>
          </p:nvSpPr>
          <p:spPr>
            <a:xfrm flipV="1">
              <a:off x="0" y="0"/>
              <a:ext cx="6116442" cy="5917440"/>
            </a:xfrm>
            <a:prstGeom prst="round1Rect">
              <a:avLst>
                <a:gd name="adj" fmla="val 3425"/>
              </a:avLst>
            </a:prstGeom>
            <a:gradFill>
              <a:gsLst>
                <a:gs pos="15000">
                  <a:srgbClr val="697790"/>
                </a:gs>
                <a:gs pos="100000">
                  <a:schemeClr val="accent5"/>
                </a:gs>
              </a:gsLst>
              <a:lin ang="18900000" scaled="0"/>
            </a:gradFill>
            <a:ln w="25400" cap="flat" cmpd="sng" algn="ctr">
              <a:noFill/>
              <a:prstDash val="solid"/>
            </a:ln>
            <a:effectLst>
              <a:innerShdw blurRad="127000" dist="114300">
                <a:schemeClr val="accent5">
                  <a:lumMod val="75000"/>
                  <a:alpha val="75000"/>
                </a:schemeClr>
              </a:innerShdw>
              <a:softEdge rad="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lvl="0" indent="0" algn="ctr" fontAlgn="auto">
                <a:lnSpc>
                  <a:spcPct val="100000"/>
                </a:lnSpc>
                <a:spcBef>
                  <a:spcPts val="0"/>
                </a:spcBef>
                <a:spcAft>
                  <a:spcPts val="0"/>
                </a:spcAft>
                <a:buClrTx/>
                <a:buSzTx/>
                <a:buFontTx/>
                <a:buNone/>
                <a:tabLst/>
              </a:pPr>
              <a:endParaRPr kumimoji="0" lang="en-US" b="0" i="0" u="none" strike="noStrike" kern="0" cap="none" spc="0" normalizeH="0" baseline="0" noProof="0" dirty="0" err="1">
                <a:ln>
                  <a:noFill/>
                </a:ln>
                <a:solidFill>
                  <a:prstClr val="white"/>
                </a:solidFill>
                <a:effectLst/>
                <a:uLnTx/>
                <a:uFillTx/>
                <a:latin typeface="Microsoft Sans Serif"/>
              </a:endParaRPr>
            </a:p>
          </p:txBody>
        </p:sp>
        <p:sp>
          <p:nvSpPr>
            <p:cNvPr id="14" name="Rectangle: Single Corner Rounded 13">
              <a:extLst>
                <a:ext uri="{FF2B5EF4-FFF2-40B4-BE49-F238E27FC236}">
                  <a16:creationId xmlns:a16="http://schemas.microsoft.com/office/drawing/2014/main" id="{2CD83F23-3590-47FE-A589-ECD4728A83C4}"/>
                </a:ext>
              </a:extLst>
            </p:cNvPr>
            <p:cNvSpPr/>
            <p:nvPr userDrawn="1"/>
          </p:nvSpPr>
          <p:spPr>
            <a:xfrm flipV="1">
              <a:off x="4722552" y="0"/>
              <a:ext cx="1393890" cy="6023894"/>
            </a:xfrm>
            <a:prstGeom prst="round1Rect">
              <a:avLst>
                <a:gd name="adj" fmla="val 15972"/>
              </a:avLst>
            </a:prstGeom>
            <a:gradFill>
              <a:gsLst>
                <a:gs pos="88000">
                  <a:schemeClr val="tx1">
                    <a:alpha val="60000"/>
                  </a:schemeClr>
                </a:gs>
                <a:gs pos="54000">
                  <a:schemeClr val="accent1">
                    <a:lumMod val="50000"/>
                    <a:alpha val="0"/>
                  </a:schemeClr>
                </a:gs>
                <a:gs pos="100000">
                  <a:schemeClr val="tx1">
                    <a:alpha val="47000"/>
                  </a:schemeClr>
                </a:gs>
              </a:gsLst>
              <a:lin ang="0" scaled="0"/>
            </a:gradFill>
            <a:ln w="10795" cap="flat" cmpd="sng" algn="ctr">
              <a:noFill/>
              <a:prstDash val="solid"/>
            </a:ln>
            <a:effectLst>
              <a:softEdge rad="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srgbClr val="FFFFFF"/>
                </a:solidFill>
                <a:effectLst/>
                <a:uLnTx/>
                <a:uFillTx/>
                <a:latin typeface="Microsoft Sans Serif"/>
                <a:ea typeface="+mn-ea"/>
                <a:cs typeface="+mn-cs"/>
              </a:endParaRPr>
            </a:p>
          </p:txBody>
        </p:sp>
      </p:grpSp>
      <p:sp>
        <p:nvSpPr>
          <p:cNvPr id="16" name="Title 1">
            <a:extLst>
              <a:ext uri="{FF2B5EF4-FFF2-40B4-BE49-F238E27FC236}">
                <a16:creationId xmlns:a16="http://schemas.microsoft.com/office/drawing/2014/main" id="{A2F9CEB0-FD72-4544-B8E3-F778962162E1}"/>
              </a:ext>
            </a:extLst>
          </p:cNvPr>
          <p:cNvSpPr>
            <a:spLocks noGrp="1"/>
          </p:cNvSpPr>
          <p:nvPr>
            <p:ph type="title" hasCustomPrompt="1"/>
          </p:nvPr>
        </p:nvSpPr>
        <p:spPr bwMode="black">
          <a:xfrm>
            <a:off x="434074" y="1383898"/>
            <a:ext cx="5176367" cy="2211454"/>
          </a:xfrm>
        </p:spPr>
        <p:txBody>
          <a:bodyPr/>
          <a:lstStyle>
            <a:lvl1pPr>
              <a:lnSpc>
                <a:spcPct val="90000"/>
              </a:lnSpc>
              <a:defRPr sz="6000">
                <a:solidFill>
                  <a:schemeClr val="bg1"/>
                </a:solidFill>
              </a:defRPr>
            </a:lvl1pPr>
          </a:lstStyle>
          <a:p>
            <a:r>
              <a:rPr lang="en-US" dirty="0"/>
              <a:t>Segue title</a:t>
            </a:r>
          </a:p>
        </p:txBody>
      </p:sp>
      <p:grpSp>
        <p:nvGrpSpPr>
          <p:cNvPr id="18" name="Group 17">
            <a:extLst>
              <a:ext uri="{FF2B5EF4-FFF2-40B4-BE49-F238E27FC236}">
                <a16:creationId xmlns:a16="http://schemas.microsoft.com/office/drawing/2014/main" id="{67735C45-946F-4397-AADE-28DD68F225A4}"/>
              </a:ext>
            </a:extLst>
          </p:cNvPr>
          <p:cNvGrpSpPr/>
          <p:nvPr userDrawn="1"/>
        </p:nvGrpSpPr>
        <p:grpSpPr bwMode="gray">
          <a:xfrm>
            <a:off x="6509242" y="991365"/>
            <a:ext cx="4873999" cy="4873999"/>
            <a:chOff x="2253530" y="4154873"/>
            <a:chExt cx="2342448" cy="2342449"/>
          </a:xfrm>
        </p:grpSpPr>
        <p:sp>
          <p:nvSpPr>
            <p:cNvPr id="19" name="Oval 18">
              <a:extLst>
                <a:ext uri="{FF2B5EF4-FFF2-40B4-BE49-F238E27FC236}">
                  <a16:creationId xmlns:a16="http://schemas.microsoft.com/office/drawing/2014/main" id="{B5EDBE7D-1580-432B-9EFA-2285652716A1}"/>
                </a:ext>
              </a:extLst>
            </p:cNvPr>
            <p:cNvSpPr/>
            <p:nvPr/>
          </p:nvSpPr>
          <p:spPr bwMode="gray">
            <a:xfrm>
              <a:off x="2253530" y="4154873"/>
              <a:ext cx="2342448" cy="2342449"/>
            </a:xfrm>
            <a:prstGeom prst="ellipse">
              <a:avLst/>
            </a:prstGeom>
            <a:gradFill>
              <a:gsLst>
                <a:gs pos="100000">
                  <a:srgbClr val="697790"/>
                </a:gs>
                <a:gs pos="1000">
                  <a:schemeClr val="accent5"/>
                </a:gs>
              </a:gsLst>
              <a:lin ang="18900000" scaled="0"/>
            </a:gradFill>
            <a:ln>
              <a:noFill/>
            </a:ln>
            <a:effectLst>
              <a:outerShdw blurRad="647700" dist="355600" dir="10800000" algn="t" rotWithShape="0">
                <a:schemeClr val="accent6">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20" name="Oval 19">
              <a:extLst>
                <a:ext uri="{FF2B5EF4-FFF2-40B4-BE49-F238E27FC236}">
                  <a16:creationId xmlns:a16="http://schemas.microsoft.com/office/drawing/2014/main" id="{DF032FD5-AD24-4BC5-8AED-05C43A0DF34C}"/>
                </a:ext>
              </a:extLst>
            </p:cNvPr>
            <p:cNvSpPr/>
            <p:nvPr/>
          </p:nvSpPr>
          <p:spPr bwMode="gray">
            <a:xfrm>
              <a:off x="2547266" y="4448609"/>
              <a:ext cx="1754976" cy="1754976"/>
            </a:xfrm>
            <a:prstGeom prst="ellipse">
              <a:avLst/>
            </a:prstGeom>
            <a:solidFill>
              <a:schemeClr val="accent6"/>
            </a:solidFill>
            <a:ln>
              <a:noFill/>
            </a:ln>
            <a:effectLst>
              <a:outerShdw blurRad="647700" dist="355600" dir="10800000" algn="t" rotWithShape="0">
                <a:schemeClr val="accent5">
                  <a:lumMod val="50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prstClr val="white"/>
                </a:solidFill>
              </a:endParaRPr>
            </a:p>
          </p:txBody>
        </p:sp>
      </p:grpSp>
      <p:sp>
        <p:nvSpPr>
          <p:cNvPr id="21" name="Subtitle">
            <a:extLst>
              <a:ext uri="{FF2B5EF4-FFF2-40B4-BE49-F238E27FC236}">
                <a16:creationId xmlns:a16="http://schemas.microsoft.com/office/drawing/2014/main" id="{0323B195-1D42-4C65-B2F9-FEF67F561438}"/>
              </a:ext>
            </a:extLst>
          </p:cNvPr>
          <p:cNvSpPr>
            <a:spLocks noGrp="1"/>
          </p:cNvSpPr>
          <p:nvPr>
            <p:ph type="subTitle" idx="1"/>
          </p:nvPr>
        </p:nvSpPr>
        <p:spPr>
          <a:xfrm>
            <a:off x="494189" y="3821531"/>
            <a:ext cx="5116143" cy="914400"/>
          </a:xfrm>
        </p:spPr>
        <p:txBody>
          <a:bodyPr/>
          <a:lstStyle>
            <a:lvl1pPr marL="0" indent="0" algn="l">
              <a:lnSpc>
                <a:spcPct val="89000"/>
              </a:lnSpc>
              <a:spcBef>
                <a:spcPts val="1200"/>
              </a:spcBef>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0192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chemeClr val="accent1"/>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2" name="Oval 1">
            <a:extLst>
              <a:ext uri="{FF2B5EF4-FFF2-40B4-BE49-F238E27FC236}">
                <a16:creationId xmlns:a16="http://schemas.microsoft.com/office/drawing/2014/main" id="{0E49FEFF-B60C-496C-AD02-38AB5B442C06}"/>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8658B07D-31E1-48BC-BC0C-70CE6331F31B}"/>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52697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Light Blue">
    <p:bg>
      <p:bgPr>
        <a:solidFill>
          <a:schemeClr val="accent2"/>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CF6F9DF9-E096-445A-905D-2AB90039115C}"/>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025D53BA-329C-4470-833F-FEFBCCD90624}"/>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3899295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Green">
    <p:bg>
      <p:bgPr>
        <a:solidFill>
          <a:schemeClr val="accent3"/>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912CABFA-1146-4C26-A7A8-8BE5726010EB}"/>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199CA8C0-F801-4CF0-9D39-60FEAB852907}"/>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251976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Gray">
    <p:bg>
      <p:bgPr>
        <a:solidFill>
          <a:schemeClr val="accent5"/>
        </a:solidFill>
        <a:effectLst/>
      </p:bgPr>
    </p:bg>
    <p:spTree>
      <p:nvGrpSpPr>
        <p:cNvPr id="1" name=""/>
        <p:cNvGrpSpPr/>
        <p:nvPr/>
      </p:nvGrpSpPr>
      <p:grpSpPr>
        <a:xfrm>
          <a:off x="0" y="0"/>
          <a:ext cx="0" cy="0"/>
          <a:chOff x="0" y="0"/>
          <a:chExt cx="0" cy="0"/>
        </a:xfrm>
      </p:grpSpPr>
      <p:sp>
        <p:nvSpPr>
          <p:cNvPr id="44" name="Text Placeholder 43">
            <a:extLst>
              <a:ext uri="{FF2B5EF4-FFF2-40B4-BE49-F238E27FC236}">
                <a16:creationId xmlns:a16="http://schemas.microsoft.com/office/drawing/2014/main" id="{03C477BE-D0D7-4C03-AB42-77F4B84445FA}"/>
              </a:ext>
            </a:extLst>
          </p:cNvPr>
          <p:cNvSpPr>
            <a:spLocks noGrp="1"/>
          </p:cNvSpPr>
          <p:nvPr>
            <p:ph type="body" sz="quarter" idx="10" hasCustomPrompt="1"/>
          </p:nvPr>
        </p:nvSpPr>
        <p:spPr bwMode="black">
          <a:xfrm>
            <a:off x="481807" y="6171314"/>
            <a:ext cx="2623343" cy="236312"/>
          </a:xfrm>
        </p:spPr>
        <p:txBody>
          <a:bodyPr/>
          <a:lstStyle>
            <a:lvl1pPr marL="0" indent="0">
              <a:lnSpc>
                <a:spcPct val="114000"/>
              </a:lnSpc>
              <a:spcBef>
                <a:spcPts val="0"/>
              </a:spcBef>
              <a:buNone/>
              <a:defRPr sz="1400" b="1">
                <a:solidFill>
                  <a:schemeClr val="bg1"/>
                </a:solidFill>
              </a:defRPr>
            </a:lvl1pPr>
            <a:lvl2pPr marL="0" indent="0">
              <a:lnSpc>
                <a:spcPct val="114000"/>
              </a:lnSpc>
              <a:spcBef>
                <a:spcPts val="0"/>
              </a:spcBef>
              <a:buNone/>
              <a:defRPr sz="1400">
                <a:solidFill>
                  <a:schemeClr val="bg1"/>
                </a:solidFill>
              </a:defRPr>
            </a:lvl2pPr>
            <a:lvl3pPr marL="0" indent="0">
              <a:lnSpc>
                <a:spcPct val="114000"/>
              </a:lnSpc>
              <a:spcBef>
                <a:spcPts val="0"/>
              </a:spcBef>
              <a:buNone/>
              <a:defRPr sz="1400">
                <a:solidFill>
                  <a:schemeClr val="bg1"/>
                </a:solidFill>
              </a:defRPr>
            </a:lvl3pPr>
            <a:lvl4pPr marL="0" indent="0">
              <a:lnSpc>
                <a:spcPct val="114000"/>
              </a:lnSpc>
              <a:spcBef>
                <a:spcPts val="0"/>
              </a:spcBef>
              <a:buNone/>
              <a:defRPr sz="1400">
                <a:solidFill>
                  <a:schemeClr val="bg1"/>
                </a:solidFill>
              </a:defRPr>
            </a:lvl4pPr>
            <a:lvl5pPr marL="0" indent="0">
              <a:lnSpc>
                <a:spcPct val="114000"/>
              </a:lnSpc>
              <a:spcBef>
                <a:spcPts val="0"/>
              </a:spcBef>
              <a:buNone/>
              <a:defRPr sz="1400">
                <a:solidFill>
                  <a:schemeClr val="bg1"/>
                </a:solidFill>
              </a:defRPr>
            </a:lvl5pPr>
          </a:lstStyle>
          <a:p>
            <a:pPr lvl="0"/>
            <a:r>
              <a:rPr lang="en-US" dirty="0"/>
              <a:t>Quote attribution </a:t>
            </a:r>
          </a:p>
        </p:txBody>
      </p:sp>
      <p:sp>
        <p:nvSpPr>
          <p:cNvPr id="48" name="Text Placeholder 47">
            <a:extLst>
              <a:ext uri="{FF2B5EF4-FFF2-40B4-BE49-F238E27FC236}">
                <a16:creationId xmlns:a16="http://schemas.microsoft.com/office/drawing/2014/main" id="{F41400D9-5427-4CCF-8EC3-EDC18DC1C8FE}"/>
              </a:ext>
            </a:extLst>
          </p:cNvPr>
          <p:cNvSpPr>
            <a:spLocks noGrp="1"/>
          </p:cNvSpPr>
          <p:nvPr>
            <p:ph type="body" sz="quarter" idx="11" hasCustomPrompt="1"/>
          </p:nvPr>
        </p:nvSpPr>
        <p:spPr bwMode="black">
          <a:xfrm>
            <a:off x="3340102" y="6171314"/>
            <a:ext cx="2613026" cy="236312"/>
          </a:xfrm>
        </p:spPr>
        <p:txBody>
          <a:bodyPr/>
          <a:lstStyle>
            <a:lvl1pPr marL="0" indent="0">
              <a:lnSpc>
                <a:spcPct val="114000"/>
              </a:lnSpc>
              <a:buNone/>
              <a:defRPr sz="1400">
                <a:solidFill>
                  <a:schemeClr val="bg1"/>
                </a:solidFill>
              </a:defRPr>
            </a:lvl1pPr>
            <a:lvl2pPr marL="0" indent="0">
              <a:lnSpc>
                <a:spcPct val="114000"/>
              </a:lnSpc>
              <a:buNone/>
              <a:defRPr sz="1400">
                <a:solidFill>
                  <a:schemeClr val="bg1"/>
                </a:solidFill>
              </a:defRPr>
            </a:lvl2pPr>
            <a:lvl3pPr marL="0" indent="0">
              <a:lnSpc>
                <a:spcPct val="114000"/>
              </a:lnSpc>
              <a:buNone/>
              <a:defRPr sz="1400">
                <a:solidFill>
                  <a:schemeClr val="bg1"/>
                </a:solidFill>
              </a:defRPr>
            </a:lvl3pPr>
            <a:lvl4pPr marL="0" indent="0">
              <a:lnSpc>
                <a:spcPct val="114000"/>
              </a:lnSpc>
              <a:buNone/>
              <a:defRPr sz="1400">
                <a:solidFill>
                  <a:schemeClr val="bg1"/>
                </a:solidFill>
              </a:defRPr>
            </a:lvl4pPr>
            <a:lvl5pPr marL="0" indent="0">
              <a:lnSpc>
                <a:spcPct val="114000"/>
              </a:lnSpc>
              <a:buNone/>
              <a:defRPr sz="1400">
                <a:solidFill>
                  <a:schemeClr val="bg1"/>
                </a:solidFill>
              </a:defRPr>
            </a:lvl5pPr>
          </a:lstStyle>
          <a:p>
            <a:pPr lvl="0"/>
            <a:r>
              <a:rPr lang="en-US" dirty="0"/>
              <a:t>Title/source</a:t>
            </a:r>
          </a:p>
        </p:txBody>
      </p:sp>
      <p:sp>
        <p:nvSpPr>
          <p:cNvPr id="50" name="Text Placeholder 49">
            <a:extLst>
              <a:ext uri="{FF2B5EF4-FFF2-40B4-BE49-F238E27FC236}">
                <a16:creationId xmlns:a16="http://schemas.microsoft.com/office/drawing/2014/main" id="{4D2C86BC-DD41-43F8-B440-D5D76422C6C0}"/>
              </a:ext>
            </a:extLst>
          </p:cNvPr>
          <p:cNvSpPr>
            <a:spLocks noGrp="1"/>
          </p:cNvSpPr>
          <p:nvPr>
            <p:ph type="body" sz="quarter" idx="12" hasCustomPrompt="1"/>
          </p:nvPr>
        </p:nvSpPr>
        <p:spPr bwMode="black">
          <a:xfrm>
            <a:off x="430213" y="395662"/>
            <a:ext cx="10287318" cy="4122848"/>
          </a:xfrm>
        </p:spPr>
        <p:txBody>
          <a:bodyPr/>
          <a:lstStyle>
            <a:lvl1pPr marL="0" indent="0">
              <a:lnSpc>
                <a:spcPct val="99000"/>
              </a:lnSpc>
              <a:spcBef>
                <a:spcPts val="1200"/>
              </a:spcBef>
              <a:buFont typeface="Microsoft Sans Serif" panose="020B0604020202020204" pitchFamily="34" charset="0"/>
              <a:buChar char="​"/>
              <a:defRPr sz="6400">
                <a:solidFill>
                  <a:schemeClr val="bg1"/>
                </a:solidFill>
              </a:defRPr>
            </a:lvl1pPr>
            <a:lvl2pPr marL="0" indent="0">
              <a:lnSpc>
                <a:spcPct val="86000"/>
              </a:lnSpc>
              <a:spcBef>
                <a:spcPts val="1200"/>
              </a:spcBef>
              <a:buFont typeface="Microsoft Sans Serif" panose="020B0604020202020204" pitchFamily="34" charset="0"/>
              <a:buNone/>
              <a:defRPr sz="5500">
                <a:solidFill>
                  <a:schemeClr val="tx1">
                    <a:lumMod val="85000"/>
                    <a:lumOff val="15000"/>
                  </a:schemeClr>
                </a:solidFill>
              </a:defRPr>
            </a:lvl2pPr>
            <a:lvl3pPr marL="0" indent="0">
              <a:lnSpc>
                <a:spcPct val="89000"/>
              </a:lnSpc>
              <a:spcBef>
                <a:spcPts val="1200"/>
              </a:spcBef>
              <a:buFont typeface="Microsoft Sans Serif" panose="020B0604020202020204" pitchFamily="34" charset="0"/>
              <a:buChar char="​"/>
              <a:defRPr sz="4400">
                <a:solidFill>
                  <a:schemeClr val="bg1"/>
                </a:solidFill>
              </a:defRPr>
            </a:lvl3pPr>
            <a:lvl4pPr marL="0" indent="0">
              <a:lnSpc>
                <a:spcPct val="88000"/>
              </a:lnSpc>
              <a:spcBef>
                <a:spcPts val="1200"/>
              </a:spcBef>
              <a:buFont typeface="Microsoft Sans Serif" panose="020B0604020202020204" pitchFamily="34" charset="0"/>
              <a:buChar char="​"/>
              <a:defRPr sz="3400">
                <a:solidFill>
                  <a:schemeClr val="bg1"/>
                </a:solidFill>
              </a:defRPr>
            </a:lvl4pPr>
            <a:lvl5pPr marL="0" indent="0">
              <a:lnSpc>
                <a:spcPct val="89000"/>
              </a:lnSpc>
              <a:spcBef>
                <a:spcPts val="1200"/>
              </a:spcBef>
              <a:buFont typeface="Microsoft Sans Serif" panose="020B0604020202020204" pitchFamily="34" charset="0"/>
              <a:buNone/>
              <a:defRPr sz="2800">
                <a:solidFill>
                  <a:schemeClr val="bg1"/>
                </a:solidFill>
              </a:defRPr>
            </a:lvl5pPr>
            <a:lvl6pPr>
              <a:lnSpc>
                <a:spcPct val="94000"/>
              </a:lnSpc>
              <a:defRPr sz="2400">
                <a:solidFill>
                  <a:schemeClr val="bg1"/>
                </a:solidFill>
              </a:defRPr>
            </a:lvl6pPr>
            <a:lvl7pPr>
              <a:lnSpc>
                <a:spcPct val="88000"/>
              </a:lnSpc>
              <a:defRPr sz="6800">
                <a:solidFill>
                  <a:schemeClr val="bg1"/>
                </a:solidFill>
              </a:defRPr>
            </a:lvl7pPr>
            <a:lvl8pPr>
              <a:lnSpc>
                <a:spcPct val="84000"/>
              </a:lnSpc>
              <a:defRPr sz="8900">
                <a:solidFill>
                  <a:schemeClr val="bg1"/>
                </a:solidFill>
              </a:defRPr>
            </a:lvl8pPr>
            <a:lvl9pPr>
              <a:lnSpc>
                <a:spcPct val="84000"/>
              </a:lnSpc>
              <a:buNone/>
              <a:defRPr sz="11000">
                <a:solidFill>
                  <a:schemeClr val="bg1"/>
                </a:solidFill>
              </a:defRPr>
            </a:lvl9pPr>
          </a:lstStyle>
          <a:p>
            <a:pPr lvl="0"/>
            <a:r>
              <a:rPr lang="en-US" dirty="0"/>
              <a:t>Large quote</a:t>
            </a:r>
          </a:p>
        </p:txBody>
      </p:sp>
      <p:sp useBgFill="1">
        <p:nvSpPr>
          <p:cNvPr id="6" name="Oval 5">
            <a:extLst>
              <a:ext uri="{FF2B5EF4-FFF2-40B4-BE49-F238E27FC236}">
                <a16:creationId xmlns:a16="http://schemas.microsoft.com/office/drawing/2014/main" id="{D8A97C9B-4499-4412-B7FB-98DC54585AE5}"/>
              </a:ext>
            </a:extLst>
          </p:cNvPr>
          <p:cNvSpPr/>
          <p:nvPr userDrawn="1"/>
        </p:nvSpPr>
        <p:spPr bwMode="black">
          <a:xfrm>
            <a:off x="11320041" y="6238423"/>
            <a:ext cx="613458" cy="50303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7" name="TextBox 6">
            <a:extLst>
              <a:ext uri="{FF2B5EF4-FFF2-40B4-BE49-F238E27FC236}">
                <a16:creationId xmlns:a16="http://schemas.microsoft.com/office/drawing/2014/main" id="{AD27C9AC-5F48-4C57-A266-CF746A1CF17D}"/>
              </a:ext>
            </a:extLst>
          </p:cNvPr>
          <p:cNvSpPr txBox="1"/>
          <p:nvPr userDrawn="1"/>
        </p:nvSpPr>
        <p:spPr bwMode="black">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Tree>
    <p:extLst>
      <p:ext uri="{BB962C8B-B14F-4D97-AF65-F5344CB8AC3E}">
        <p14:creationId xmlns:p14="http://schemas.microsoft.com/office/powerpoint/2010/main" val="183347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5" name="Subtitle">
            <a:extLst>
              <a:ext uri="{FF2B5EF4-FFF2-40B4-BE49-F238E27FC236}">
                <a16:creationId xmlns:a16="http://schemas.microsoft.com/office/drawing/2014/main" id="{27286BD7-4573-4AC0-A2EA-73702314CA0C}"/>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4">
            <a:extLst>
              <a:ext uri="{FF2B5EF4-FFF2-40B4-BE49-F238E27FC236}">
                <a16:creationId xmlns:a16="http://schemas.microsoft.com/office/drawing/2014/main" id="{E2069815-7C74-4EFC-BAEB-378036544812}"/>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46301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4_Thank You">
    <p:bg bwMode="gray">
      <p:bgPr>
        <a:solidFill>
          <a:schemeClr val="accent1"/>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6283EE"/>
              </a:gs>
              <a:gs pos="75000">
                <a:schemeClr val="accent2"/>
              </a:gs>
            </a:gsLst>
            <a:lin ang="3000000" scaled="0"/>
          </a:gradFill>
          <a:ln>
            <a:noFill/>
          </a:ln>
          <a:effectLst>
            <a:outerShdw blurRad="571500" dist="317500" dir="8100000" algn="t" rotWithShape="0">
              <a:schemeClr val="accent1">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rgbClr val="111D51">
                <a:alpha val="8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C835D43-8A65-4035-A683-22A12DBD52F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5ECB9C80-4B52-44F0-A52E-551E207FA5BB}"/>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110604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0_Thank You">
    <p:bg bwMode="gray">
      <p:bgPr>
        <a:solidFill>
          <a:schemeClr val="accent3"/>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80BCAA"/>
              </a:gs>
              <a:gs pos="75000">
                <a:schemeClr val="accent3">
                  <a:lumMod val="60000"/>
                  <a:lumOff val="40000"/>
                </a:schemeClr>
              </a:gs>
            </a:gsLst>
            <a:lin ang="3000000" scaled="0"/>
          </a:gradFill>
          <a:ln>
            <a:noFill/>
          </a:ln>
          <a:effectLst>
            <a:outerShdw blurRad="825500" dist="317500" dir="8100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838200" dist="406400" dir="7440000" sx="96000" sy="96000" algn="t" rotWithShape="0">
              <a:schemeClr val="accent3">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FECA1437-2DE4-4541-8CC7-542EB1A660B2}"/>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2A7A2340-A86B-4E79-9FF2-BDEACDC1434A}"/>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364777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0_Thank You">
    <p:bg bwMode="gray">
      <p:bgPr>
        <a:solidFill>
          <a:schemeClr val="accent5"/>
        </a:solidFill>
        <a:effectLst/>
      </p:bgPr>
    </p:bg>
    <p:spTree>
      <p:nvGrpSpPr>
        <p:cNvPr id="1" name=""/>
        <p:cNvGrpSpPr/>
        <p:nvPr/>
      </p:nvGrpSpPr>
      <p:grpSpPr>
        <a:xfrm>
          <a:off x="0" y="0"/>
          <a:ext cx="0" cy="0"/>
          <a:chOff x="0" y="0"/>
          <a:chExt cx="0" cy="0"/>
        </a:xfrm>
      </p:grpSpPr>
      <p:sp>
        <p:nvSpPr>
          <p:cNvPr id="65" name="Rectangle: Single Corner Rounded 64">
            <a:extLst>
              <a:ext uri="{FF2B5EF4-FFF2-40B4-BE49-F238E27FC236}">
                <a16:creationId xmlns:a16="http://schemas.microsoft.com/office/drawing/2014/main" id="{CF1E7CE3-7A17-4382-8BA4-A6EF494BF310}"/>
              </a:ext>
            </a:extLst>
          </p:cNvPr>
          <p:cNvSpPr/>
          <p:nvPr userDrawn="1"/>
        </p:nvSpPr>
        <p:spPr bwMode="gray">
          <a:xfrm flipV="1">
            <a:off x="1588" y="0"/>
            <a:ext cx="10014977" cy="6170634"/>
          </a:xfrm>
          <a:prstGeom prst="round1Rect">
            <a:avLst>
              <a:gd name="adj" fmla="val 3140"/>
            </a:avLst>
          </a:prstGeom>
          <a:gradFill>
            <a:gsLst>
              <a:gs pos="0">
                <a:srgbClr val="7F8699"/>
              </a:gs>
              <a:gs pos="75000">
                <a:schemeClr val="accent6"/>
              </a:gs>
            </a:gsLst>
            <a:lin ang="3000000" scaled="0"/>
          </a:gradFill>
          <a:ln>
            <a:noFill/>
          </a:ln>
          <a:effectLst>
            <a:outerShdw blurRad="825500" dist="317500" dir="8100000" algn="t" rotWithShape="0">
              <a:schemeClr val="accent5">
                <a:lumMod val="50000"/>
                <a:alpha val="8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71" name="Rectangle: Single Corner Rounded 70">
            <a:extLst>
              <a:ext uri="{FF2B5EF4-FFF2-40B4-BE49-F238E27FC236}">
                <a16:creationId xmlns:a16="http://schemas.microsoft.com/office/drawing/2014/main" id="{16285E8E-54DA-45A3-8859-F2AC5B9C6A4C}"/>
              </a:ext>
            </a:extLst>
          </p:cNvPr>
          <p:cNvSpPr/>
          <p:nvPr userDrawn="1"/>
        </p:nvSpPr>
        <p:spPr bwMode="gray">
          <a:xfrm flipV="1">
            <a:off x="-6349" y="0"/>
            <a:ext cx="8121650" cy="3764215"/>
          </a:xfrm>
          <a:prstGeom prst="round1Rect">
            <a:avLst>
              <a:gd name="adj" fmla="val 5394"/>
            </a:avLst>
          </a:prstGeom>
          <a:gradFill>
            <a:gsLst>
              <a:gs pos="100000">
                <a:srgbClr val="F2F2F4"/>
              </a:gs>
              <a:gs pos="37000">
                <a:schemeClr val="bg1">
                  <a:lumMod val="0"/>
                  <a:lumOff val="100000"/>
                </a:schemeClr>
              </a:gs>
            </a:gsLst>
            <a:lin ang="8100000" scaled="1"/>
          </a:gradFill>
          <a:ln>
            <a:noFill/>
          </a:ln>
          <a:effectLst>
            <a:outerShdw blurRad="571500" dist="406400" dir="7440000" sx="96000" sy="96000" algn="t" rotWithShape="0">
              <a:schemeClr val="accent5">
                <a:lumMod val="50000"/>
                <a:alpha val="9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solidFill>
                <a:prstClr val="white"/>
              </a:solidFill>
            </a:endParaRPr>
          </a:p>
        </p:txBody>
      </p:sp>
      <p:sp>
        <p:nvSpPr>
          <p:cNvPr id="42" name="TextBox 41">
            <a:extLst>
              <a:ext uri="{FF2B5EF4-FFF2-40B4-BE49-F238E27FC236}">
                <a16:creationId xmlns:a16="http://schemas.microsoft.com/office/drawing/2014/main" id="{0C078D3F-27AE-4E4F-A5C5-A25241137A81}"/>
              </a:ext>
            </a:extLst>
          </p:cNvPr>
          <p:cNvSpPr txBox="1"/>
          <p:nvPr userDrawn="1"/>
        </p:nvSpPr>
        <p:spPr bwMode="gray">
          <a:xfrm>
            <a:off x="484656" y="2348891"/>
            <a:ext cx="3952236" cy="81400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Follow us on:</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For more information, visit us at:</a:t>
            </a:r>
          </a:p>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1400" b="0" i="0" u="none" strike="noStrike" kern="1200" cap="none" spc="0" normalizeH="0" baseline="0" noProof="0" dirty="0">
                <a:ln>
                  <a:noFill/>
                </a:ln>
                <a:solidFill>
                  <a:schemeClr val="tx1">
                    <a:lumMod val="85000"/>
                    <a:lumOff val="15000"/>
                  </a:schemeClr>
                </a:solidFill>
                <a:effectLst/>
                <a:uLnTx/>
                <a:uFillTx/>
                <a:latin typeface="Microsoft Sans Serif" panose="020B0604020202020204" pitchFamily="34" charset="0"/>
                <a:ea typeface="+mn-ea"/>
                <a:cs typeface="+mn-cs"/>
              </a:rPr>
              <a:t>www.qualcomm.com &amp; www.qualcomm.com/blog</a:t>
            </a:r>
          </a:p>
        </p:txBody>
      </p:sp>
      <p:sp>
        <p:nvSpPr>
          <p:cNvPr id="43" name="TextBox 42">
            <a:extLst>
              <a:ext uri="{FF2B5EF4-FFF2-40B4-BE49-F238E27FC236}">
                <a16:creationId xmlns:a16="http://schemas.microsoft.com/office/drawing/2014/main" id="{1CA64EC1-A159-47CC-BBC8-86849D0369FF}"/>
              </a:ext>
            </a:extLst>
          </p:cNvPr>
          <p:cNvSpPr txBox="1"/>
          <p:nvPr userDrawn="1"/>
        </p:nvSpPr>
        <p:spPr bwMode="gray">
          <a:xfrm>
            <a:off x="483068" y="1128889"/>
            <a:ext cx="3952236" cy="889026"/>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200"/>
              </a:spcAft>
              <a:buClrTx/>
              <a:buSzTx/>
              <a:buFontTx/>
              <a:buNone/>
              <a:tabLst/>
              <a:defRPr/>
            </a:pPr>
            <a:r>
              <a:rPr kumimoji="0" lang="en-US" sz="5400" b="0" i="0" u="none" strike="noStrike" kern="1200" cap="none" spc="0" normalizeH="0" baseline="0" noProof="0" dirty="0">
                <a:ln>
                  <a:noFill/>
                </a:ln>
                <a:solidFill>
                  <a:prstClr val="black"/>
                </a:solidFill>
                <a:effectLst/>
                <a:uLnTx/>
                <a:uFillTx/>
                <a:latin typeface="Microsoft Sans Serif" panose="020B0604020202020204" pitchFamily="34" charset="0"/>
                <a:ea typeface="+mn-ea"/>
                <a:cs typeface="+mn-cs"/>
              </a:rPr>
              <a:t>Thank you!</a:t>
            </a:r>
          </a:p>
        </p:txBody>
      </p:sp>
      <p:grpSp>
        <p:nvGrpSpPr>
          <p:cNvPr id="44" name="Group 43">
            <a:extLst>
              <a:ext uri="{FF2B5EF4-FFF2-40B4-BE49-F238E27FC236}">
                <a16:creationId xmlns:a16="http://schemas.microsoft.com/office/drawing/2014/main" id="{8E58AE09-1E5F-4803-A45C-18227E43D796}"/>
              </a:ext>
            </a:extLst>
          </p:cNvPr>
          <p:cNvGrpSpPr/>
          <p:nvPr userDrawn="1"/>
        </p:nvGrpSpPr>
        <p:grpSpPr bwMode="gray">
          <a:xfrm>
            <a:off x="1631429" y="2378044"/>
            <a:ext cx="662232" cy="166848"/>
            <a:chOff x="2444506" y="3670918"/>
            <a:chExt cx="416641" cy="104972"/>
          </a:xfrm>
          <a:solidFill>
            <a:schemeClr val="tx1">
              <a:lumMod val="85000"/>
              <a:lumOff val="15000"/>
            </a:schemeClr>
          </a:solidFill>
        </p:grpSpPr>
        <p:sp>
          <p:nvSpPr>
            <p:cNvPr id="45" name="Freeform 12">
              <a:extLst>
                <a:ext uri="{FF2B5EF4-FFF2-40B4-BE49-F238E27FC236}">
                  <a16:creationId xmlns:a16="http://schemas.microsoft.com/office/drawing/2014/main" id="{A627BAD2-8D69-4928-B16D-595E55F96BC6}"/>
                </a:ext>
              </a:extLst>
            </p:cNvPr>
            <p:cNvSpPr>
              <a:spLocks noChangeAspect="1"/>
            </p:cNvSpPr>
            <p:nvPr/>
          </p:nvSpPr>
          <p:spPr bwMode="gray">
            <a:xfrm>
              <a:off x="2560525" y="3671306"/>
              <a:ext cx="128510" cy="104427"/>
            </a:xfrm>
            <a:custGeom>
              <a:avLst/>
              <a:gdLst>
                <a:gd name="T0" fmla="*/ 800 w 800"/>
                <a:gd name="T1" fmla="*/ 77 h 650"/>
                <a:gd name="T2" fmla="*/ 706 w 800"/>
                <a:gd name="T3" fmla="*/ 103 h 650"/>
                <a:gd name="T4" fmla="*/ 778 w 800"/>
                <a:gd name="T5" fmla="*/ 12 h 650"/>
                <a:gd name="T6" fmla="*/ 674 w 800"/>
                <a:gd name="T7" fmla="*/ 52 h 650"/>
                <a:gd name="T8" fmla="*/ 554 w 800"/>
                <a:gd name="T9" fmla="*/ 0 h 650"/>
                <a:gd name="T10" fmla="*/ 390 w 800"/>
                <a:gd name="T11" fmla="*/ 164 h 650"/>
                <a:gd name="T12" fmla="*/ 394 w 800"/>
                <a:gd name="T13" fmla="*/ 201 h 650"/>
                <a:gd name="T14" fmla="*/ 56 w 800"/>
                <a:gd name="T15" fmla="*/ 30 h 650"/>
                <a:gd name="T16" fmla="*/ 33 w 800"/>
                <a:gd name="T17" fmla="*/ 112 h 650"/>
                <a:gd name="T18" fmla="*/ 106 w 800"/>
                <a:gd name="T19" fmla="*/ 249 h 650"/>
                <a:gd name="T20" fmla="*/ 32 w 800"/>
                <a:gd name="T21" fmla="*/ 229 h 650"/>
                <a:gd name="T22" fmla="*/ 32 w 800"/>
                <a:gd name="T23" fmla="*/ 231 h 650"/>
                <a:gd name="T24" fmla="*/ 164 w 800"/>
                <a:gd name="T25" fmla="*/ 392 h 650"/>
                <a:gd name="T26" fmla="*/ 121 w 800"/>
                <a:gd name="T27" fmla="*/ 397 h 650"/>
                <a:gd name="T28" fmla="*/ 90 w 800"/>
                <a:gd name="T29" fmla="*/ 394 h 650"/>
                <a:gd name="T30" fmla="*/ 243 w 800"/>
                <a:gd name="T31" fmla="*/ 508 h 650"/>
                <a:gd name="T32" fmla="*/ 39 w 800"/>
                <a:gd name="T33" fmla="*/ 579 h 650"/>
                <a:gd name="T34" fmla="*/ 0 w 800"/>
                <a:gd name="T35" fmla="*/ 576 h 650"/>
                <a:gd name="T36" fmla="*/ 252 w 800"/>
                <a:gd name="T37" fmla="*/ 650 h 650"/>
                <a:gd name="T38" fmla="*/ 719 w 800"/>
                <a:gd name="T39" fmla="*/ 183 h 650"/>
                <a:gd name="T40" fmla="*/ 718 w 800"/>
                <a:gd name="T41" fmla="*/ 162 h 650"/>
                <a:gd name="T42" fmla="*/ 800 w 800"/>
                <a:gd name="T43" fmla="*/ 77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0" h="650">
                  <a:moveTo>
                    <a:pt x="800" y="77"/>
                  </a:moveTo>
                  <a:cubicBezTo>
                    <a:pt x="771" y="90"/>
                    <a:pt x="739" y="99"/>
                    <a:pt x="706" y="103"/>
                  </a:cubicBezTo>
                  <a:cubicBezTo>
                    <a:pt x="740" y="82"/>
                    <a:pt x="766" y="50"/>
                    <a:pt x="778" y="12"/>
                  </a:cubicBezTo>
                  <a:cubicBezTo>
                    <a:pt x="746" y="31"/>
                    <a:pt x="711" y="44"/>
                    <a:pt x="674" y="52"/>
                  </a:cubicBezTo>
                  <a:cubicBezTo>
                    <a:pt x="644" y="20"/>
                    <a:pt x="601" y="0"/>
                    <a:pt x="554" y="0"/>
                  </a:cubicBezTo>
                  <a:cubicBezTo>
                    <a:pt x="463" y="0"/>
                    <a:pt x="390" y="73"/>
                    <a:pt x="390" y="164"/>
                  </a:cubicBezTo>
                  <a:cubicBezTo>
                    <a:pt x="390" y="177"/>
                    <a:pt x="391" y="189"/>
                    <a:pt x="394" y="201"/>
                  </a:cubicBezTo>
                  <a:cubicBezTo>
                    <a:pt x="258" y="195"/>
                    <a:pt x="137" y="129"/>
                    <a:pt x="56" y="30"/>
                  </a:cubicBezTo>
                  <a:cubicBezTo>
                    <a:pt x="42" y="54"/>
                    <a:pt x="33" y="82"/>
                    <a:pt x="33" y="112"/>
                  </a:cubicBezTo>
                  <a:cubicBezTo>
                    <a:pt x="33" y="169"/>
                    <a:pt x="62" y="220"/>
                    <a:pt x="106" y="249"/>
                  </a:cubicBezTo>
                  <a:cubicBezTo>
                    <a:pt x="80" y="248"/>
                    <a:pt x="54" y="241"/>
                    <a:pt x="32" y="229"/>
                  </a:cubicBezTo>
                  <a:cubicBezTo>
                    <a:pt x="32" y="229"/>
                    <a:pt x="32" y="230"/>
                    <a:pt x="32" y="231"/>
                  </a:cubicBezTo>
                  <a:cubicBezTo>
                    <a:pt x="32" y="310"/>
                    <a:pt x="89" y="376"/>
                    <a:pt x="164" y="392"/>
                  </a:cubicBezTo>
                  <a:cubicBezTo>
                    <a:pt x="150" y="395"/>
                    <a:pt x="136" y="397"/>
                    <a:pt x="121" y="397"/>
                  </a:cubicBezTo>
                  <a:cubicBezTo>
                    <a:pt x="110" y="397"/>
                    <a:pt x="100" y="396"/>
                    <a:pt x="90" y="394"/>
                  </a:cubicBezTo>
                  <a:cubicBezTo>
                    <a:pt x="111" y="460"/>
                    <a:pt x="171" y="507"/>
                    <a:pt x="243" y="508"/>
                  </a:cubicBezTo>
                  <a:cubicBezTo>
                    <a:pt x="187" y="552"/>
                    <a:pt x="116" y="579"/>
                    <a:pt x="39" y="579"/>
                  </a:cubicBezTo>
                  <a:cubicBezTo>
                    <a:pt x="26" y="579"/>
                    <a:pt x="13" y="578"/>
                    <a:pt x="0" y="576"/>
                  </a:cubicBezTo>
                  <a:cubicBezTo>
                    <a:pt x="73" y="623"/>
                    <a:pt x="159" y="650"/>
                    <a:pt x="252" y="650"/>
                  </a:cubicBezTo>
                  <a:cubicBezTo>
                    <a:pt x="553" y="650"/>
                    <a:pt x="719" y="400"/>
                    <a:pt x="719" y="183"/>
                  </a:cubicBezTo>
                  <a:cubicBezTo>
                    <a:pt x="719" y="176"/>
                    <a:pt x="718" y="169"/>
                    <a:pt x="718" y="162"/>
                  </a:cubicBezTo>
                  <a:cubicBezTo>
                    <a:pt x="750" y="139"/>
                    <a:pt x="778" y="110"/>
                    <a:pt x="800" y="77"/>
                  </a:cubicBez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nvGrpSpPr>
            <p:cNvPr id="46" name="Group 5">
              <a:extLst>
                <a:ext uri="{FF2B5EF4-FFF2-40B4-BE49-F238E27FC236}">
                  <a16:creationId xmlns:a16="http://schemas.microsoft.com/office/drawing/2014/main" id="{0162444D-2A2A-46E3-9507-C0CB7E7AA354}"/>
                </a:ext>
              </a:extLst>
            </p:cNvPr>
            <p:cNvGrpSpPr>
              <a:grpSpLocks noChangeAspect="1"/>
            </p:cNvGrpSpPr>
            <p:nvPr/>
          </p:nvGrpSpPr>
          <p:grpSpPr bwMode="gray">
            <a:xfrm>
              <a:off x="2756386" y="3671305"/>
              <a:ext cx="104761" cy="103529"/>
              <a:chOff x="3331" y="1656"/>
              <a:chExt cx="1020" cy="1008"/>
            </a:xfrm>
            <a:grpFill/>
          </p:grpSpPr>
          <p:sp>
            <p:nvSpPr>
              <p:cNvPr id="48" name="Freeform 6">
                <a:extLst>
                  <a:ext uri="{FF2B5EF4-FFF2-40B4-BE49-F238E27FC236}">
                    <a16:creationId xmlns:a16="http://schemas.microsoft.com/office/drawing/2014/main" id="{77DD6462-B80E-4A66-A3F2-2A93DA872171}"/>
                  </a:ext>
                </a:extLst>
              </p:cNvPr>
              <p:cNvSpPr>
                <a:spLocks noEditPoints="1"/>
              </p:cNvSpPr>
              <p:nvPr/>
            </p:nvSpPr>
            <p:spPr bwMode="gray">
              <a:xfrm>
                <a:off x="3331" y="1656"/>
                <a:ext cx="232" cy="1008"/>
              </a:xfrm>
              <a:custGeom>
                <a:avLst/>
                <a:gdLst>
                  <a:gd name="T0" fmla="*/ 98 w 98"/>
                  <a:gd name="T1" fmla="*/ 46 h 427"/>
                  <a:gd name="T2" fmla="*/ 48 w 98"/>
                  <a:gd name="T3" fmla="*/ 92 h 427"/>
                  <a:gd name="T4" fmla="*/ 0 w 98"/>
                  <a:gd name="T5" fmla="*/ 46 h 427"/>
                  <a:gd name="T6" fmla="*/ 49 w 98"/>
                  <a:gd name="T7" fmla="*/ 0 h 427"/>
                  <a:gd name="T8" fmla="*/ 98 w 98"/>
                  <a:gd name="T9" fmla="*/ 46 h 427"/>
                  <a:gd name="T10" fmla="*/ 2 w 98"/>
                  <a:gd name="T11" fmla="*/ 427 h 427"/>
                  <a:gd name="T12" fmla="*/ 2 w 98"/>
                  <a:gd name="T13" fmla="*/ 129 h 427"/>
                  <a:gd name="T14" fmla="*/ 95 w 98"/>
                  <a:gd name="T15" fmla="*/ 129 h 427"/>
                  <a:gd name="T16" fmla="*/ 95 w 98"/>
                  <a:gd name="T17" fmla="*/ 427 h 427"/>
                  <a:gd name="T18" fmla="*/ 2 w 98"/>
                  <a:gd name="T19" fmla="*/ 427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427">
                    <a:moveTo>
                      <a:pt x="98" y="46"/>
                    </a:moveTo>
                    <a:cubicBezTo>
                      <a:pt x="98" y="72"/>
                      <a:pt x="79" y="92"/>
                      <a:pt x="48" y="92"/>
                    </a:cubicBezTo>
                    <a:cubicBezTo>
                      <a:pt x="18" y="92"/>
                      <a:pt x="0" y="72"/>
                      <a:pt x="0" y="46"/>
                    </a:cubicBezTo>
                    <a:cubicBezTo>
                      <a:pt x="0" y="20"/>
                      <a:pt x="19" y="0"/>
                      <a:pt x="49" y="0"/>
                    </a:cubicBezTo>
                    <a:cubicBezTo>
                      <a:pt x="79" y="0"/>
                      <a:pt x="97" y="20"/>
                      <a:pt x="98" y="46"/>
                    </a:cubicBezTo>
                    <a:close/>
                    <a:moveTo>
                      <a:pt x="2" y="427"/>
                    </a:moveTo>
                    <a:cubicBezTo>
                      <a:pt x="2" y="129"/>
                      <a:pt x="2" y="129"/>
                      <a:pt x="2" y="129"/>
                    </a:cubicBezTo>
                    <a:cubicBezTo>
                      <a:pt x="95" y="129"/>
                      <a:pt x="95" y="129"/>
                      <a:pt x="95" y="129"/>
                    </a:cubicBezTo>
                    <a:cubicBezTo>
                      <a:pt x="95" y="427"/>
                      <a:pt x="95" y="427"/>
                      <a:pt x="95" y="427"/>
                    </a:cubicBezTo>
                    <a:lnTo>
                      <a:pt x="2" y="4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sp>
            <p:nvSpPr>
              <p:cNvPr id="49" name="Freeform 7">
                <a:extLst>
                  <a:ext uri="{FF2B5EF4-FFF2-40B4-BE49-F238E27FC236}">
                    <a16:creationId xmlns:a16="http://schemas.microsoft.com/office/drawing/2014/main" id="{3438D5A0-89DE-45B0-9C57-B125F96DE5CC}"/>
                  </a:ext>
                </a:extLst>
              </p:cNvPr>
              <p:cNvSpPr>
                <a:spLocks/>
              </p:cNvSpPr>
              <p:nvPr/>
            </p:nvSpPr>
            <p:spPr bwMode="gray">
              <a:xfrm>
                <a:off x="3681" y="1944"/>
                <a:ext cx="670" cy="720"/>
              </a:xfrm>
              <a:custGeom>
                <a:avLst/>
                <a:gdLst>
                  <a:gd name="T0" fmla="*/ 2 w 284"/>
                  <a:gd name="T1" fmla="*/ 102 h 305"/>
                  <a:gd name="T2" fmla="*/ 0 w 284"/>
                  <a:gd name="T3" fmla="*/ 7 h 305"/>
                  <a:gd name="T4" fmla="*/ 80 w 284"/>
                  <a:gd name="T5" fmla="*/ 7 h 305"/>
                  <a:gd name="T6" fmla="*/ 84 w 284"/>
                  <a:gd name="T7" fmla="*/ 48 h 305"/>
                  <a:gd name="T8" fmla="*/ 86 w 284"/>
                  <a:gd name="T9" fmla="*/ 48 h 305"/>
                  <a:gd name="T10" fmla="*/ 178 w 284"/>
                  <a:gd name="T11" fmla="*/ 0 h 305"/>
                  <a:gd name="T12" fmla="*/ 284 w 284"/>
                  <a:gd name="T13" fmla="*/ 129 h 305"/>
                  <a:gd name="T14" fmla="*/ 284 w 284"/>
                  <a:gd name="T15" fmla="*/ 305 h 305"/>
                  <a:gd name="T16" fmla="*/ 192 w 284"/>
                  <a:gd name="T17" fmla="*/ 305 h 305"/>
                  <a:gd name="T18" fmla="*/ 192 w 284"/>
                  <a:gd name="T19" fmla="*/ 140 h 305"/>
                  <a:gd name="T20" fmla="*/ 145 w 284"/>
                  <a:gd name="T21" fmla="*/ 75 h 305"/>
                  <a:gd name="T22" fmla="*/ 98 w 284"/>
                  <a:gd name="T23" fmla="*/ 110 h 305"/>
                  <a:gd name="T24" fmla="*/ 94 w 284"/>
                  <a:gd name="T25" fmla="*/ 133 h 305"/>
                  <a:gd name="T26" fmla="*/ 94 w 284"/>
                  <a:gd name="T27" fmla="*/ 305 h 305"/>
                  <a:gd name="T28" fmla="*/ 2 w 284"/>
                  <a:gd name="T29" fmla="*/ 305 h 305"/>
                  <a:gd name="T30" fmla="*/ 2 w 284"/>
                  <a:gd name="T31" fmla="*/ 102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305">
                    <a:moveTo>
                      <a:pt x="2" y="102"/>
                    </a:moveTo>
                    <a:cubicBezTo>
                      <a:pt x="2" y="65"/>
                      <a:pt x="1" y="34"/>
                      <a:pt x="0" y="7"/>
                    </a:cubicBezTo>
                    <a:cubicBezTo>
                      <a:pt x="80" y="7"/>
                      <a:pt x="80" y="7"/>
                      <a:pt x="80" y="7"/>
                    </a:cubicBezTo>
                    <a:cubicBezTo>
                      <a:pt x="84" y="48"/>
                      <a:pt x="84" y="48"/>
                      <a:pt x="84" y="48"/>
                    </a:cubicBezTo>
                    <a:cubicBezTo>
                      <a:pt x="86" y="48"/>
                      <a:pt x="86" y="48"/>
                      <a:pt x="86" y="48"/>
                    </a:cubicBezTo>
                    <a:cubicBezTo>
                      <a:pt x="98" y="29"/>
                      <a:pt x="128" y="0"/>
                      <a:pt x="178" y="0"/>
                    </a:cubicBezTo>
                    <a:cubicBezTo>
                      <a:pt x="239" y="0"/>
                      <a:pt x="284" y="41"/>
                      <a:pt x="284" y="129"/>
                    </a:cubicBezTo>
                    <a:cubicBezTo>
                      <a:pt x="284" y="305"/>
                      <a:pt x="284" y="305"/>
                      <a:pt x="284" y="305"/>
                    </a:cubicBezTo>
                    <a:cubicBezTo>
                      <a:pt x="192" y="305"/>
                      <a:pt x="192" y="305"/>
                      <a:pt x="192" y="305"/>
                    </a:cubicBezTo>
                    <a:cubicBezTo>
                      <a:pt x="192" y="140"/>
                      <a:pt x="192" y="140"/>
                      <a:pt x="192" y="140"/>
                    </a:cubicBezTo>
                    <a:cubicBezTo>
                      <a:pt x="192" y="101"/>
                      <a:pt x="178" y="75"/>
                      <a:pt x="145" y="75"/>
                    </a:cubicBezTo>
                    <a:cubicBezTo>
                      <a:pt x="119" y="75"/>
                      <a:pt x="104" y="93"/>
                      <a:pt x="98" y="110"/>
                    </a:cubicBezTo>
                    <a:cubicBezTo>
                      <a:pt x="95" y="116"/>
                      <a:pt x="94" y="124"/>
                      <a:pt x="94" y="133"/>
                    </a:cubicBezTo>
                    <a:cubicBezTo>
                      <a:pt x="94" y="305"/>
                      <a:pt x="94" y="305"/>
                      <a:pt x="94" y="305"/>
                    </a:cubicBezTo>
                    <a:cubicBezTo>
                      <a:pt x="2" y="305"/>
                      <a:pt x="2" y="305"/>
                      <a:pt x="2" y="305"/>
                    </a:cubicBezTo>
                    <a:lnTo>
                      <a:pt x="2"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47" name="Freeform 5">
              <a:extLst>
                <a:ext uri="{FF2B5EF4-FFF2-40B4-BE49-F238E27FC236}">
                  <a16:creationId xmlns:a16="http://schemas.microsoft.com/office/drawing/2014/main" id="{9B2BAAC6-7CCD-4529-8455-659FC8953183}"/>
                </a:ext>
              </a:extLst>
            </p:cNvPr>
            <p:cNvSpPr>
              <a:spLocks/>
            </p:cNvSpPr>
            <p:nvPr/>
          </p:nvSpPr>
          <p:spPr bwMode="gray">
            <a:xfrm>
              <a:off x="2444506" y="3670918"/>
              <a:ext cx="48669" cy="104972"/>
            </a:xfrm>
            <a:custGeom>
              <a:avLst/>
              <a:gdLst>
                <a:gd name="T0" fmla="*/ 60 w 90"/>
                <a:gd name="T1" fmla="*/ 193 h 193"/>
                <a:gd name="T2" fmla="*/ 20 w 90"/>
                <a:gd name="T3" fmla="*/ 193 h 193"/>
                <a:gd name="T4" fmla="*/ 20 w 90"/>
                <a:gd name="T5" fmla="*/ 97 h 193"/>
                <a:gd name="T6" fmla="*/ 0 w 90"/>
                <a:gd name="T7" fmla="*/ 97 h 193"/>
                <a:gd name="T8" fmla="*/ 0 w 90"/>
                <a:gd name="T9" fmla="*/ 63 h 193"/>
                <a:gd name="T10" fmla="*/ 20 w 90"/>
                <a:gd name="T11" fmla="*/ 63 h 193"/>
                <a:gd name="T12" fmla="*/ 20 w 90"/>
                <a:gd name="T13" fmla="*/ 44 h 193"/>
                <a:gd name="T14" fmla="*/ 63 w 90"/>
                <a:gd name="T15" fmla="*/ 0 h 193"/>
                <a:gd name="T16" fmla="*/ 89 w 90"/>
                <a:gd name="T17" fmla="*/ 0 h 193"/>
                <a:gd name="T18" fmla="*/ 89 w 90"/>
                <a:gd name="T19" fmla="*/ 34 h 193"/>
                <a:gd name="T20" fmla="*/ 73 w 90"/>
                <a:gd name="T21" fmla="*/ 34 h 193"/>
                <a:gd name="T22" fmla="*/ 60 w 90"/>
                <a:gd name="T23" fmla="*/ 47 h 193"/>
                <a:gd name="T24" fmla="*/ 60 w 90"/>
                <a:gd name="T25" fmla="*/ 63 h 193"/>
                <a:gd name="T26" fmla="*/ 90 w 90"/>
                <a:gd name="T27" fmla="*/ 63 h 193"/>
                <a:gd name="T28" fmla="*/ 86 w 90"/>
                <a:gd name="T29" fmla="*/ 97 h 193"/>
                <a:gd name="T30" fmla="*/ 60 w 90"/>
                <a:gd name="T31" fmla="*/ 97 h 193"/>
                <a:gd name="T32" fmla="*/ 60 w 90"/>
                <a:gd name="T33" fmla="*/ 193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0" h="193">
                  <a:moveTo>
                    <a:pt x="60" y="193"/>
                  </a:moveTo>
                  <a:cubicBezTo>
                    <a:pt x="20" y="193"/>
                    <a:pt x="20" y="193"/>
                    <a:pt x="20" y="193"/>
                  </a:cubicBezTo>
                  <a:cubicBezTo>
                    <a:pt x="20" y="97"/>
                    <a:pt x="20" y="97"/>
                    <a:pt x="20" y="97"/>
                  </a:cubicBezTo>
                  <a:cubicBezTo>
                    <a:pt x="0" y="97"/>
                    <a:pt x="0" y="97"/>
                    <a:pt x="0" y="97"/>
                  </a:cubicBezTo>
                  <a:cubicBezTo>
                    <a:pt x="0" y="63"/>
                    <a:pt x="0" y="63"/>
                    <a:pt x="0" y="63"/>
                  </a:cubicBezTo>
                  <a:cubicBezTo>
                    <a:pt x="20" y="63"/>
                    <a:pt x="20" y="63"/>
                    <a:pt x="20" y="63"/>
                  </a:cubicBezTo>
                  <a:cubicBezTo>
                    <a:pt x="20" y="44"/>
                    <a:pt x="20" y="44"/>
                    <a:pt x="20" y="44"/>
                  </a:cubicBezTo>
                  <a:cubicBezTo>
                    <a:pt x="20" y="16"/>
                    <a:pt x="31" y="0"/>
                    <a:pt x="63" y="0"/>
                  </a:cubicBezTo>
                  <a:cubicBezTo>
                    <a:pt x="89" y="0"/>
                    <a:pt x="89" y="0"/>
                    <a:pt x="89" y="0"/>
                  </a:cubicBezTo>
                  <a:cubicBezTo>
                    <a:pt x="89" y="34"/>
                    <a:pt x="89" y="34"/>
                    <a:pt x="89" y="34"/>
                  </a:cubicBezTo>
                  <a:cubicBezTo>
                    <a:pt x="73" y="34"/>
                    <a:pt x="73" y="34"/>
                    <a:pt x="73" y="34"/>
                  </a:cubicBezTo>
                  <a:cubicBezTo>
                    <a:pt x="60" y="34"/>
                    <a:pt x="60" y="38"/>
                    <a:pt x="60" y="47"/>
                  </a:cubicBezTo>
                  <a:cubicBezTo>
                    <a:pt x="60" y="63"/>
                    <a:pt x="60" y="63"/>
                    <a:pt x="60" y="63"/>
                  </a:cubicBezTo>
                  <a:cubicBezTo>
                    <a:pt x="90" y="63"/>
                    <a:pt x="90" y="63"/>
                    <a:pt x="90" y="63"/>
                  </a:cubicBezTo>
                  <a:cubicBezTo>
                    <a:pt x="86" y="97"/>
                    <a:pt x="86" y="97"/>
                    <a:pt x="86" y="97"/>
                  </a:cubicBezTo>
                  <a:cubicBezTo>
                    <a:pt x="60" y="97"/>
                    <a:pt x="60" y="97"/>
                    <a:pt x="60" y="97"/>
                  </a:cubicBezTo>
                  <a:lnTo>
                    <a:pt x="60" y="193"/>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Microsoft Sans Serif" panose="020B0604020202020204" pitchFamily="34" charset="0"/>
                <a:ea typeface="+mn-ea"/>
                <a:cs typeface="+mn-cs"/>
              </a:endParaRPr>
            </a:p>
          </p:txBody>
        </p:sp>
      </p:grpSp>
      <p:sp>
        <p:nvSpPr>
          <p:cNvPr id="26" name="Freeform 5">
            <a:extLst>
              <a:ext uri="{FF2B5EF4-FFF2-40B4-BE49-F238E27FC236}">
                <a16:creationId xmlns:a16="http://schemas.microsoft.com/office/drawing/2014/main" id="{9AE80950-E40D-4560-B328-E8273E5BF344}"/>
              </a:ext>
            </a:extLst>
          </p:cNvPr>
          <p:cNvSpPr>
            <a:spLocks noEditPoints="1"/>
          </p:cNvSpPr>
          <p:nvPr userDrawn="1"/>
        </p:nvSpPr>
        <p:spPr bwMode="gray">
          <a:xfrm>
            <a:off x="485449" y="474662"/>
            <a:ext cx="1319582" cy="241866"/>
          </a:xfrm>
          <a:custGeom>
            <a:avLst/>
            <a:gdLst>
              <a:gd name="T0" fmla="*/ 2199 w 8006"/>
              <a:gd name="T1" fmla="*/ 1222 h 1470"/>
              <a:gd name="T2" fmla="*/ 2017 w 8006"/>
              <a:gd name="T3" fmla="*/ 1223 h 1470"/>
              <a:gd name="T4" fmla="*/ 1391 w 8006"/>
              <a:gd name="T5" fmla="*/ 923 h 1470"/>
              <a:gd name="T6" fmla="*/ 1535 w 8006"/>
              <a:gd name="T7" fmla="*/ 421 h 1470"/>
              <a:gd name="T8" fmla="*/ 1792 w 8006"/>
              <a:gd name="T9" fmla="*/ 1125 h 1470"/>
              <a:gd name="T10" fmla="*/ 2056 w 8006"/>
              <a:gd name="T11" fmla="*/ 421 h 1470"/>
              <a:gd name="T12" fmla="*/ 0 w 8006"/>
              <a:gd name="T13" fmla="*/ 641 h 1470"/>
              <a:gd name="T14" fmla="*/ 881 w 8006"/>
              <a:gd name="T15" fmla="*/ 1438 h 1470"/>
              <a:gd name="T16" fmla="*/ 1071 w 8006"/>
              <a:gd name="T17" fmla="*/ 1419 h 1470"/>
              <a:gd name="T18" fmla="*/ 638 w 8006"/>
              <a:gd name="T19" fmla="*/ 0 h 1470"/>
              <a:gd name="T20" fmla="*/ 783 w 8006"/>
              <a:gd name="T21" fmla="*/ 771 h 1470"/>
              <a:gd name="T22" fmla="*/ 749 w 8006"/>
              <a:gd name="T23" fmla="*/ 1096 h 1470"/>
              <a:gd name="T24" fmla="*/ 638 w 8006"/>
              <a:gd name="T25" fmla="*/ 173 h 1470"/>
              <a:gd name="T26" fmla="*/ 7997 w 8006"/>
              <a:gd name="T27" fmla="*/ 1218 h 1470"/>
              <a:gd name="T28" fmla="*/ 7808 w 8006"/>
              <a:gd name="T29" fmla="*/ 1229 h 1470"/>
              <a:gd name="T30" fmla="*/ 7333 w 8006"/>
              <a:gd name="T31" fmla="*/ 1260 h 1470"/>
              <a:gd name="T32" fmla="*/ 6966 w 8006"/>
              <a:gd name="T33" fmla="*/ 652 h 1470"/>
              <a:gd name="T34" fmla="*/ 6597 w 8006"/>
              <a:gd name="T35" fmla="*/ 1260 h 1470"/>
              <a:gd name="T36" fmla="*/ 6118 w 8006"/>
              <a:gd name="T37" fmla="*/ 1229 h 1470"/>
              <a:gd name="T38" fmla="*/ 5924 w 8006"/>
              <a:gd name="T39" fmla="*/ 1229 h 1470"/>
              <a:gd name="T40" fmla="*/ 5448 w 8006"/>
              <a:gd name="T41" fmla="*/ 1260 h 1470"/>
              <a:gd name="T42" fmla="*/ 5600 w 8006"/>
              <a:gd name="T43" fmla="*/ 454 h 1470"/>
              <a:gd name="T44" fmla="*/ 5817 w 8006"/>
              <a:gd name="T45" fmla="*/ 454 h 1470"/>
              <a:gd name="T46" fmla="*/ 6277 w 8006"/>
              <a:gd name="T47" fmla="*/ 421 h 1470"/>
              <a:gd name="T48" fmla="*/ 6653 w 8006"/>
              <a:gd name="T49" fmla="*/ 1012 h 1470"/>
              <a:gd name="T50" fmla="*/ 7029 w 8006"/>
              <a:gd name="T51" fmla="*/ 421 h 1470"/>
              <a:gd name="T52" fmla="*/ 7488 w 8006"/>
              <a:gd name="T53" fmla="*/ 454 h 1470"/>
              <a:gd name="T54" fmla="*/ 7705 w 8006"/>
              <a:gd name="T55" fmla="*/ 454 h 1470"/>
              <a:gd name="T56" fmla="*/ 3055 w 8006"/>
              <a:gd name="T57" fmla="*/ 421 h 1470"/>
              <a:gd name="T58" fmla="*/ 2741 w 8006"/>
              <a:gd name="T59" fmla="*/ 397 h 1470"/>
              <a:gd name="T60" fmla="*/ 3015 w 8006"/>
              <a:gd name="T61" fmla="*/ 1148 h 1470"/>
              <a:gd name="T62" fmla="*/ 3159 w 8006"/>
              <a:gd name="T63" fmla="*/ 1260 h 1470"/>
              <a:gd name="T64" fmla="*/ 3159 w 8006"/>
              <a:gd name="T65" fmla="*/ 421 h 1470"/>
              <a:gd name="T66" fmla="*/ 2760 w 8006"/>
              <a:gd name="T67" fmla="*/ 568 h 1470"/>
              <a:gd name="T68" fmla="*/ 4389 w 8006"/>
              <a:gd name="T69" fmla="*/ 1141 h 1470"/>
              <a:gd name="T70" fmla="*/ 3678 w 8006"/>
              <a:gd name="T71" fmla="*/ 841 h 1470"/>
              <a:gd name="T72" fmla="*/ 4389 w 8006"/>
              <a:gd name="T73" fmla="*/ 538 h 1470"/>
              <a:gd name="T74" fmla="*/ 4117 w 8006"/>
              <a:gd name="T75" fmla="*/ 563 h 1470"/>
              <a:gd name="T76" fmla="*/ 4276 w 8006"/>
              <a:gd name="T77" fmla="*/ 1066 h 1470"/>
              <a:gd name="T78" fmla="*/ 4875 w 8006"/>
              <a:gd name="T79" fmla="*/ 398 h 1470"/>
              <a:gd name="T80" fmla="*/ 5316 w 8006"/>
              <a:gd name="T81" fmla="*/ 841 h 1470"/>
              <a:gd name="T82" fmla="*/ 4618 w 8006"/>
              <a:gd name="T83" fmla="*/ 841 h 1470"/>
              <a:gd name="T84" fmla="*/ 4875 w 8006"/>
              <a:gd name="T85" fmla="*/ 1113 h 1470"/>
              <a:gd name="T86" fmla="*/ 3559 w 8006"/>
              <a:gd name="T87" fmla="*/ 1220 h 1470"/>
              <a:gd name="T88" fmla="*/ 3377 w 8006"/>
              <a:gd name="T89" fmla="*/ 1220 h 1470"/>
              <a:gd name="T90" fmla="*/ 3520 w 8006"/>
              <a:gd name="T91" fmla="*/ 23 h 1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6" h="1470">
                <a:moveTo>
                  <a:pt x="2159" y="421"/>
                </a:moveTo>
                <a:cubicBezTo>
                  <a:pt x="2180" y="421"/>
                  <a:pt x="2199" y="438"/>
                  <a:pt x="2199" y="461"/>
                </a:cubicBezTo>
                <a:cubicBezTo>
                  <a:pt x="2199" y="1222"/>
                  <a:pt x="2199" y="1222"/>
                  <a:pt x="2199" y="1222"/>
                </a:cubicBezTo>
                <a:cubicBezTo>
                  <a:pt x="2199" y="1243"/>
                  <a:pt x="2180" y="1260"/>
                  <a:pt x="2159" y="1260"/>
                </a:cubicBezTo>
                <a:cubicBezTo>
                  <a:pt x="2056" y="1260"/>
                  <a:pt x="2056" y="1260"/>
                  <a:pt x="2056" y="1260"/>
                </a:cubicBezTo>
                <a:cubicBezTo>
                  <a:pt x="2036" y="1260"/>
                  <a:pt x="2017" y="1244"/>
                  <a:pt x="2017" y="1223"/>
                </a:cubicBezTo>
                <a:cubicBezTo>
                  <a:pt x="2017" y="1153"/>
                  <a:pt x="2017" y="1153"/>
                  <a:pt x="2017" y="1153"/>
                </a:cubicBezTo>
                <a:cubicBezTo>
                  <a:pt x="1965" y="1230"/>
                  <a:pt x="1876" y="1283"/>
                  <a:pt x="1745" y="1283"/>
                </a:cubicBezTo>
                <a:cubicBezTo>
                  <a:pt x="1526" y="1283"/>
                  <a:pt x="1391" y="1138"/>
                  <a:pt x="1391" y="923"/>
                </a:cubicBezTo>
                <a:cubicBezTo>
                  <a:pt x="1391" y="460"/>
                  <a:pt x="1391" y="460"/>
                  <a:pt x="1391" y="460"/>
                </a:cubicBezTo>
                <a:cubicBezTo>
                  <a:pt x="1391" y="438"/>
                  <a:pt x="1411" y="421"/>
                  <a:pt x="1432" y="421"/>
                </a:cubicBezTo>
                <a:cubicBezTo>
                  <a:pt x="1535" y="421"/>
                  <a:pt x="1535" y="421"/>
                  <a:pt x="1535" y="421"/>
                </a:cubicBezTo>
                <a:cubicBezTo>
                  <a:pt x="1556" y="421"/>
                  <a:pt x="1573" y="438"/>
                  <a:pt x="1573" y="460"/>
                </a:cubicBezTo>
                <a:cubicBezTo>
                  <a:pt x="1573" y="893"/>
                  <a:pt x="1573" y="893"/>
                  <a:pt x="1573" y="893"/>
                </a:cubicBezTo>
                <a:cubicBezTo>
                  <a:pt x="1573" y="1033"/>
                  <a:pt x="1647" y="1125"/>
                  <a:pt x="1792" y="1125"/>
                </a:cubicBezTo>
                <a:cubicBezTo>
                  <a:pt x="1933" y="1125"/>
                  <a:pt x="2017" y="1029"/>
                  <a:pt x="2017" y="895"/>
                </a:cubicBezTo>
                <a:cubicBezTo>
                  <a:pt x="2017" y="460"/>
                  <a:pt x="2017" y="460"/>
                  <a:pt x="2017" y="460"/>
                </a:cubicBezTo>
                <a:cubicBezTo>
                  <a:pt x="2017" y="438"/>
                  <a:pt x="2036" y="421"/>
                  <a:pt x="2056" y="421"/>
                </a:cubicBezTo>
                <a:cubicBezTo>
                  <a:pt x="2159" y="421"/>
                  <a:pt x="2159" y="421"/>
                  <a:pt x="2159" y="421"/>
                </a:cubicBezTo>
                <a:moveTo>
                  <a:pt x="638" y="0"/>
                </a:moveTo>
                <a:cubicBezTo>
                  <a:pt x="285" y="0"/>
                  <a:pt x="0" y="274"/>
                  <a:pt x="0" y="641"/>
                </a:cubicBezTo>
                <a:cubicBezTo>
                  <a:pt x="0" y="1008"/>
                  <a:pt x="285" y="1283"/>
                  <a:pt x="638" y="1283"/>
                </a:cubicBezTo>
                <a:cubicBezTo>
                  <a:pt x="698" y="1283"/>
                  <a:pt x="757" y="1275"/>
                  <a:pt x="812" y="1260"/>
                </a:cubicBezTo>
                <a:cubicBezTo>
                  <a:pt x="881" y="1438"/>
                  <a:pt x="881" y="1438"/>
                  <a:pt x="881" y="1438"/>
                </a:cubicBezTo>
                <a:cubicBezTo>
                  <a:pt x="888" y="1458"/>
                  <a:pt x="902" y="1470"/>
                  <a:pt x="928" y="1470"/>
                </a:cubicBezTo>
                <a:cubicBezTo>
                  <a:pt x="1038" y="1470"/>
                  <a:pt x="1038" y="1470"/>
                  <a:pt x="1038" y="1470"/>
                </a:cubicBezTo>
                <a:cubicBezTo>
                  <a:pt x="1064" y="1470"/>
                  <a:pt x="1084" y="1452"/>
                  <a:pt x="1071" y="1419"/>
                </a:cubicBezTo>
                <a:cubicBezTo>
                  <a:pt x="982" y="1185"/>
                  <a:pt x="982" y="1185"/>
                  <a:pt x="982" y="1185"/>
                </a:cubicBezTo>
                <a:cubicBezTo>
                  <a:pt x="1159" y="1074"/>
                  <a:pt x="1276" y="877"/>
                  <a:pt x="1276" y="641"/>
                </a:cubicBezTo>
                <a:cubicBezTo>
                  <a:pt x="1276" y="274"/>
                  <a:pt x="991" y="0"/>
                  <a:pt x="638" y="0"/>
                </a:cubicBezTo>
                <a:moveTo>
                  <a:pt x="916" y="1013"/>
                </a:moveTo>
                <a:cubicBezTo>
                  <a:pt x="835" y="804"/>
                  <a:pt x="835" y="804"/>
                  <a:pt x="835" y="804"/>
                </a:cubicBezTo>
                <a:cubicBezTo>
                  <a:pt x="828" y="786"/>
                  <a:pt x="814" y="771"/>
                  <a:pt x="783" y="771"/>
                </a:cubicBezTo>
                <a:cubicBezTo>
                  <a:pt x="678" y="771"/>
                  <a:pt x="678" y="771"/>
                  <a:pt x="678" y="771"/>
                </a:cubicBezTo>
                <a:cubicBezTo>
                  <a:pt x="652" y="771"/>
                  <a:pt x="631" y="788"/>
                  <a:pt x="643" y="821"/>
                </a:cubicBezTo>
                <a:cubicBezTo>
                  <a:pt x="749" y="1096"/>
                  <a:pt x="749" y="1096"/>
                  <a:pt x="749" y="1096"/>
                </a:cubicBezTo>
                <a:cubicBezTo>
                  <a:pt x="714" y="1105"/>
                  <a:pt x="677" y="1110"/>
                  <a:pt x="638" y="1110"/>
                </a:cubicBezTo>
                <a:cubicBezTo>
                  <a:pt x="379" y="1110"/>
                  <a:pt x="196" y="907"/>
                  <a:pt x="196" y="641"/>
                </a:cubicBezTo>
                <a:cubicBezTo>
                  <a:pt x="196" y="376"/>
                  <a:pt x="379" y="173"/>
                  <a:pt x="638" y="173"/>
                </a:cubicBezTo>
                <a:cubicBezTo>
                  <a:pt x="897" y="173"/>
                  <a:pt x="1080" y="376"/>
                  <a:pt x="1080" y="641"/>
                </a:cubicBezTo>
                <a:cubicBezTo>
                  <a:pt x="1080" y="796"/>
                  <a:pt x="1018" y="929"/>
                  <a:pt x="916" y="1013"/>
                </a:cubicBezTo>
                <a:moveTo>
                  <a:pt x="7997" y="1218"/>
                </a:moveTo>
                <a:cubicBezTo>
                  <a:pt x="8006" y="1239"/>
                  <a:pt x="7995" y="1260"/>
                  <a:pt x="7969" y="1260"/>
                </a:cubicBezTo>
                <a:cubicBezTo>
                  <a:pt x="7854" y="1260"/>
                  <a:pt x="7854" y="1260"/>
                  <a:pt x="7854" y="1260"/>
                </a:cubicBezTo>
                <a:cubicBezTo>
                  <a:pt x="7833" y="1260"/>
                  <a:pt x="7815" y="1250"/>
                  <a:pt x="7808" y="1229"/>
                </a:cubicBezTo>
                <a:cubicBezTo>
                  <a:pt x="7595" y="655"/>
                  <a:pt x="7595" y="655"/>
                  <a:pt x="7595" y="655"/>
                </a:cubicBezTo>
                <a:cubicBezTo>
                  <a:pt x="7378" y="1229"/>
                  <a:pt x="7378" y="1229"/>
                  <a:pt x="7378" y="1229"/>
                </a:cubicBezTo>
                <a:cubicBezTo>
                  <a:pt x="7369" y="1251"/>
                  <a:pt x="7354" y="1260"/>
                  <a:pt x="7333" y="1260"/>
                </a:cubicBezTo>
                <a:cubicBezTo>
                  <a:pt x="7230" y="1260"/>
                  <a:pt x="7230" y="1260"/>
                  <a:pt x="7230" y="1260"/>
                </a:cubicBezTo>
                <a:cubicBezTo>
                  <a:pt x="7209" y="1260"/>
                  <a:pt x="7193" y="1251"/>
                  <a:pt x="7184" y="1229"/>
                </a:cubicBezTo>
                <a:cubicBezTo>
                  <a:pt x="6966" y="652"/>
                  <a:pt x="6966" y="652"/>
                  <a:pt x="6966" y="652"/>
                </a:cubicBezTo>
                <a:cubicBezTo>
                  <a:pt x="6751" y="1229"/>
                  <a:pt x="6751" y="1229"/>
                  <a:pt x="6751" y="1229"/>
                </a:cubicBezTo>
                <a:cubicBezTo>
                  <a:pt x="6742" y="1250"/>
                  <a:pt x="6726" y="1260"/>
                  <a:pt x="6705" y="1260"/>
                </a:cubicBezTo>
                <a:cubicBezTo>
                  <a:pt x="6597" y="1260"/>
                  <a:pt x="6597" y="1260"/>
                  <a:pt x="6597" y="1260"/>
                </a:cubicBezTo>
                <a:cubicBezTo>
                  <a:pt x="6576" y="1260"/>
                  <a:pt x="6560" y="1250"/>
                  <a:pt x="6551" y="1229"/>
                </a:cubicBezTo>
                <a:cubicBezTo>
                  <a:pt x="6338" y="652"/>
                  <a:pt x="6338" y="652"/>
                  <a:pt x="6338" y="652"/>
                </a:cubicBezTo>
                <a:cubicBezTo>
                  <a:pt x="6118" y="1229"/>
                  <a:pt x="6118" y="1229"/>
                  <a:pt x="6118" y="1229"/>
                </a:cubicBezTo>
                <a:cubicBezTo>
                  <a:pt x="6109" y="1251"/>
                  <a:pt x="6093" y="1260"/>
                  <a:pt x="6072" y="1260"/>
                </a:cubicBezTo>
                <a:cubicBezTo>
                  <a:pt x="5969" y="1260"/>
                  <a:pt x="5969" y="1260"/>
                  <a:pt x="5969" y="1260"/>
                </a:cubicBezTo>
                <a:cubicBezTo>
                  <a:pt x="5948" y="1260"/>
                  <a:pt x="5932" y="1251"/>
                  <a:pt x="5924" y="1229"/>
                </a:cubicBezTo>
                <a:cubicBezTo>
                  <a:pt x="5709" y="652"/>
                  <a:pt x="5709" y="652"/>
                  <a:pt x="5709" y="652"/>
                </a:cubicBezTo>
                <a:cubicBezTo>
                  <a:pt x="5494" y="1229"/>
                  <a:pt x="5494" y="1229"/>
                  <a:pt x="5494" y="1229"/>
                </a:cubicBezTo>
                <a:cubicBezTo>
                  <a:pt x="5487" y="1250"/>
                  <a:pt x="5469" y="1260"/>
                  <a:pt x="5448" y="1260"/>
                </a:cubicBezTo>
                <a:cubicBezTo>
                  <a:pt x="5336" y="1260"/>
                  <a:pt x="5336" y="1260"/>
                  <a:pt x="5336" y="1260"/>
                </a:cubicBezTo>
                <a:cubicBezTo>
                  <a:pt x="5310" y="1260"/>
                  <a:pt x="5300" y="1239"/>
                  <a:pt x="5308" y="1218"/>
                </a:cubicBezTo>
                <a:cubicBezTo>
                  <a:pt x="5600" y="454"/>
                  <a:pt x="5600" y="454"/>
                  <a:pt x="5600" y="454"/>
                </a:cubicBezTo>
                <a:cubicBezTo>
                  <a:pt x="5609" y="432"/>
                  <a:pt x="5625" y="421"/>
                  <a:pt x="5646" y="421"/>
                </a:cubicBezTo>
                <a:cubicBezTo>
                  <a:pt x="5772" y="421"/>
                  <a:pt x="5772" y="421"/>
                  <a:pt x="5772" y="421"/>
                </a:cubicBezTo>
                <a:cubicBezTo>
                  <a:pt x="5793" y="421"/>
                  <a:pt x="5808" y="432"/>
                  <a:pt x="5817" y="454"/>
                </a:cubicBezTo>
                <a:cubicBezTo>
                  <a:pt x="6023" y="1012"/>
                  <a:pt x="6023" y="1012"/>
                  <a:pt x="6023" y="1012"/>
                </a:cubicBezTo>
                <a:cubicBezTo>
                  <a:pt x="6231" y="454"/>
                  <a:pt x="6231" y="454"/>
                  <a:pt x="6231" y="454"/>
                </a:cubicBezTo>
                <a:cubicBezTo>
                  <a:pt x="6240" y="432"/>
                  <a:pt x="6256" y="421"/>
                  <a:pt x="6277" y="421"/>
                </a:cubicBezTo>
                <a:cubicBezTo>
                  <a:pt x="6401" y="421"/>
                  <a:pt x="6401" y="421"/>
                  <a:pt x="6401" y="421"/>
                </a:cubicBezTo>
                <a:cubicBezTo>
                  <a:pt x="6422" y="421"/>
                  <a:pt x="6438" y="432"/>
                  <a:pt x="6446" y="454"/>
                </a:cubicBezTo>
                <a:cubicBezTo>
                  <a:pt x="6653" y="1012"/>
                  <a:pt x="6653" y="1012"/>
                  <a:pt x="6653" y="1012"/>
                </a:cubicBezTo>
                <a:cubicBezTo>
                  <a:pt x="6859" y="454"/>
                  <a:pt x="6859" y="454"/>
                  <a:pt x="6859" y="454"/>
                </a:cubicBezTo>
                <a:cubicBezTo>
                  <a:pt x="6868" y="432"/>
                  <a:pt x="6883" y="421"/>
                  <a:pt x="6904" y="421"/>
                </a:cubicBezTo>
                <a:cubicBezTo>
                  <a:pt x="7029" y="421"/>
                  <a:pt x="7029" y="421"/>
                  <a:pt x="7029" y="421"/>
                </a:cubicBezTo>
                <a:cubicBezTo>
                  <a:pt x="7049" y="421"/>
                  <a:pt x="7065" y="432"/>
                  <a:pt x="7074" y="454"/>
                </a:cubicBezTo>
                <a:cubicBezTo>
                  <a:pt x="7284" y="1012"/>
                  <a:pt x="7284" y="1012"/>
                  <a:pt x="7284" y="1012"/>
                </a:cubicBezTo>
                <a:cubicBezTo>
                  <a:pt x="7488" y="454"/>
                  <a:pt x="7488" y="454"/>
                  <a:pt x="7488" y="454"/>
                </a:cubicBezTo>
                <a:cubicBezTo>
                  <a:pt x="7497" y="432"/>
                  <a:pt x="7513" y="421"/>
                  <a:pt x="7534" y="421"/>
                </a:cubicBezTo>
                <a:cubicBezTo>
                  <a:pt x="7660" y="421"/>
                  <a:pt x="7660" y="421"/>
                  <a:pt x="7660" y="421"/>
                </a:cubicBezTo>
                <a:cubicBezTo>
                  <a:pt x="7681" y="421"/>
                  <a:pt x="7696" y="432"/>
                  <a:pt x="7705" y="454"/>
                </a:cubicBezTo>
                <a:cubicBezTo>
                  <a:pt x="7997" y="1218"/>
                  <a:pt x="7997" y="1218"/>
                  <a:pt x="7997" y="1218"/>
                </a:cubicBezTo>
                <a:moveTo>
                  <a:pt x="3159" y="421"/>
                </a:moveTo>
                <a:cubicBezTo>
                  <a:pt x="3055" y="421"/>
                  <a:pt x="3055" y="421"/>
                  <a:pt x="3055" y="421"/>
                </a:cubicBezTo>
                <a:cubicBezTo>
                  <a:pt x="3035" y="421"/>
                  <a:pt x="3015" y="438"/>
                  <a:pt x="3015" y="461"/>
                </a:cubicBezTo>
                <a:cubicBezTo>
                  <a:pt x="3015" y="531"/>
                  <a:pt x="3015" y="531"/>
                  <a:pt x="3015" y="531"/>
                </a:cubicBezTo>
                <a:cubicBezTo>
                  <a:pt x="2963" y="452"/>
                  <a:pt x="2861" y="397"/>
                  <a:pt x="2741" y="397"/>
                </a:cubicBezTo>
                <a:cubicBezTo>
                  <a:pt x="2514" y="397"/>
                  <a:pt x="2318" y="577"/>
                  <a:pt x="2318" y="839"/>
                </a:cubicBezTo>
                <a:cubicBezTo>
                  <a:pt x="2318" y="1105"/>
                  <a:pt x="2514" y="1283"/>
                  <a:pt x="2739" y="1283"/>
                </a:cubicBezTo>
                <a:cubicBezTo>
                  <a:pt x="2861" y="1283"/>
                  <a:pt x="2961" y="1227"/>
                  <a:pt x="3015" y="1148"/>
                </a:cubicBezTo>
                <a:cubicBezTo>
                  <a:pt x="3015" y="1222"/>
                  <a:pt x="3015" y="1222"/>
                  <a:pt x="3015" y="1222"/>
                </a:cubicBezTo>
                <a:cubicBezTo>
                  <a:pt x="3015" y="1243"/>
                  <a:pt x="3035" y="1260"/>
                  <a:pt x="3055" y="1260"/>
                </a:cubicBezTo>
                <a:cubicBezTo>
                  <a:pt x="3159" y="1260"/>
                  <a:pt x="3159" y="1260"/>
                  <a:pt x="3159" y="1260"/>
                </a:cubicBezTo>
                <a:cubicBezTo>
                  <a:pt x="3180" y="1260"/>
                  <a:pt x="3197" y="1243"/>
                  <a:pt x="3197" y="1222"/>
                </a:cubicBezTo>
                <a:cubicBezTo>
                  <a:pt x="3197" y="461"/>
                  <a:pt x="3197" y="461"/>
                  <a:pt x="3197" y="461"/>
                </a:cubicBezTo>
                <a:cubicBezTo>
                  <a:pt x="3197" y="438"/>
                  <a:pt x="3180" y="421"/>
                  <a:pt x="3159" y="421"/>
                </a:cubicBezTo>
                <a:moveTo>
                  <a:pt x="2760" y="1115"/>
                </a:moveTo>
                <a:cubicBezTo>
                  <a:pt x="2610" y="1115"/>
                  <a:pt x="2503" y="993"/>
                  <a:pt x="2503" y="841"/>
                </a:cubicBezTo>
                <a:cubicBezTo>
                  <a:pt x="2503" y="687"/>
                  <a:pt x="2610" y="568"/>
                  <a:pt x="2760" y="568"/>
                </a:cubicBezTo>
                <a:cubicBezTo>
                  <a:pt x="2909" y="568"/>
                  <a:pt x="3017" y="687"/>
                  <a:pt x="3017" y="841"/>
                </a:cubicBezTo>
                <a:cubicBezTo>
                  <a:pt x="3017" y="993"/>
                  <a:pt x="2909" y="1115"/>
                  <a:pt x="2760" y="1115"/>
                </a:cubicBezTo>
                <a:moveTo>
                  <a:pt x="4389" y="1141"/>
                </a:moveTo>
                <a:cubicBezTo>
                  <a:pt x="4412" y="1169"/>
                  <a:pt x="4393" y="1190"/>
                  <a:pt x="4381" y="1199"/>
                </a:cubicBezTo>
                <a:cubicBezTo>
                  <a:pt x="4309" y="1253"/>
                  <a:pt x="4214" y="1283"/>
                  <a:pt x="4111" y="1283"/>
                </a:cubicBezTo>
                <a:cubicBezTo>
                  <a:pt x="3851" y="1283"/>
                  <a:pt x="3678" y="1092"/>
                  <a:pt x="3678" y="841"/>
                </a:cubicBezTo>
                <a:cubicBezTo>
                  <a:pt x="3678" y="589"/>
                  <a:pt x="3851" y="397"/>
                  <a:pt x="4111" y="397"/>
                </a:cubicBezTo>
                <a:cubicBezTo>
                  <a:pt x="4214" y="397"/>
                  <a:pt x="4309" y="426"/>
                  <a:pt x="4381" y="480"/>
                </a:cubicBezTo>
                <a:cubicBezTo>
                  <a:pt x="4393" y="489"/>
                  <a:pt x="4410" y="508"/>
                  <a:pt x="4389" y="538"/>
                </a:cubicBezTo>
                <a:cubicBezTo>
                  <a:pt x="4340" y="606"/>
                  <a:pt x="4340" y="606"/>
                  <a:pt x="4340" y="606"/>
                </a:cubicBezTo>
                <a:cubicBezTo>
                  <a:pt x="4321" y="633"/>
                  <a:pt x="4298" y="626"/>
                  <a:pt x="4279" y="613"/>
                </a:cubicBezTo>
                <a:cubicBezTo>
                  <a:pt x="4234" y="585"/>
                  <a:pt x="4179" y="563"/>
                  <a:pt x="4117" y="563"/>
                </a:cubicBezTo>
                <a:cubicBezTo>
                  <a:pt x="3964" y="563"/>
                  <a:pt x="3863" y="685"/>
                  <a:pt x="3863" y="841"/>
                </a:cubicBezTo>
                <a:cubicBezTo>
                  <a:pt x="3863" y="996"/>
                  <a:pt x="3964" y="1117"/>
                  <a:pt x="4117" y="1117"/>
                </a:cubicBezTo>
                <a:cubicBezTo>
                  <a:pt x="4179" y="1117"/>
                  <a:pt x="4230" y="1092"/>
                  <a:pt x="4276" y="1066"/>
                </a:cubicBezTo>
                <a:cubicBezTo>
                  <a:pt x="4295" y="1056"/>
                  <a:pt x="4316" y="1047"/>
                  <a:pt x="4337" y="1075"/>
                </a:cubicBezTo>
                <a:lnTo>
                  <a:pt x="4389" y="1141"/>
                </a:lnTo>
                <a:close/>
                <a:moveTo>
                  <a:pt x="4875" y="398"/>
                </a:moveTo>
                <a:cubicBezTo>
                  <a:pt x="4630" y="398"/>
                  <a:pt x="4435" y="591"/>
                  <a:pt x="4435" y="841"/>
                </a:cubicBezTo>
                <a:cubicBezTo>
                  <a:pt x="4435" y="1092"/>
                  <a:pt x="4630" y="1283"/>
                  <a:pt x="4875" y="1283"/>
                </a:cubicBezTo>
                <a:cubicBezTo>
                  <a:pt x="5120" y="1283"/>
                  <a:pt x="5316" y="1092"/>
                  <a:pt x="5316" y="841"/>
                </a:cubicBezTo>
                <a:cubicBezTo>
                  <a:pt x="5316" y="591"/>
                  <a:pt x="5120" y="398"/>
                  <a:pt x="4875" y="398"/>
                </a:cubicBezTo>
                <a:moveTo>
                  <a:pt x="4875" y="1113"/>
                </a:moveTo>
                <a:cubicBezTo>
                  <a:pt x="4725" y="1113"/>
                  <a:pt x="4618" y="993"/>
                  <a:pt x="4618" y="841"/>
                </a:cubicBezTo>
                <a:cubicBezTo>
                  <a:pt x="4618" y="687"/>
                  <a:pt x="4725" y="568"/>
                  <a:pt x="4875" y="568"/>
                </a:cubicBezTo>
                <a:cubicBezTo>
                  <a:pt x="5026" y="568"/>
                  <a:pt x="5132" y="687"/>
                  <a:pt x="5132" y="841"/>
                </a:cubicBezTo>
                <a:cubicBezTo>
                  <a:pt x="5132" y="993"/>
                  <a:pt x="5026" y="1113"/>
                  <a:pt x="4875" y="1113"/>
                </a:cubicBezTo>
                <a:moveTo>
                  <a:pt x="3520" y="23"/>
                </a:moveTo>
                <a:cubicBezTo>
                  <a:pt x="3543" y="23"/>
                  <a:pt x="3559" y="42"/>
                  <a:pt x="3559" y="63"/>
                </a:cubicBezTo>
                <a:cubicBezTo>
                  <a:pt x="3559" y="1220"/>
                  <a:pt x="3559" y="1220"/>
                  <a:pt x="3559" y="1220"/>
                </a:cubicBezTo>
                <a:cubicBezTo>
                  <a:pt x="3559" y="1241"/>
                  <a:pt x="3543" y="1260"/>
                  <a:pt x="3520" y="1260"/>
                </a:cubicBezTo>
                <a:cubicBezTo>
                  <a:pt x="3417" y="1260"/>
                  <a:pt x="3417" y="1260"/>
                  <a:pt x="3417" y="1260"/>
                </a:cubicBezTo>
                <a:cubicBezTo>
                  <a:pt x="3396" y="1260"/>
                  <a:pt x="3377" y="1241"/>
                  <a:pt x="3377" y="1220"/>
                </a:cubicBezTo>
                <a:cubicBezTo>
                  <a:pt x="3377" y="63"/>
                  <a:pt x="3377" y="63"/>
                  <a:pt x="3377" y="63"/>
                </a:cubicBezTo>
                <a:cubicBezTo>
                  <a:pt x="3377" y="42"/>
                  <a:pt x="3396" y="23"/>
                  <a:pt x="3417" y="23"/>
                </a:cubicBezTo>
                <a:cubicBezTo>
                  <a:pt x="3520" y="23"/>
                  <a:pt x="3520" y="23"/>
                  <a:pt x="3520" y="2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Microsoft Sans Serif"/>
              <a:ea typeface="+mn-ea"/>
              <a:cs typeface="+mn-cs"/>
            </a:endParaRPr>
          </a:p>
        </p:txBody>
      </p:sp>
      <p:sp>
        <p:nvSpPr>
          <p:cNvPr id="15" name="TextBox 14">
            <a:extLst>
              <a:ext uri="{FF2B5EF4-FFF2-40B4-BE49-F238E27FC236}">
                <a16:creationId xmlns:a16="http://schemas.microsoft.com/office/drawing/2014/main" id="{AD3C36F5-9C2E-4267-B9D8-9CBB3C38A90F}"/>
              </a:ext>
            </a:extLst>
          </p:cNvPr>
          <p:cNvSpPr txBox="1"/>
          <p:nvPr userDrawn="1"/>
        </p:nvSpPr>
        <p:spPr bwMode="gray">
          <a:xfrm>
            <a:off x="494974" y="4086843"/>
            <a:ext cx="3456432" cy="1683538"/>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Nothing in these materials is an offer to sell any of the components or devices referenced herein.</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©2018 Qualcomm Technologies, Inc. and/or its affiliated companies. All Rights Reserved.</a:t>
            </a:r>
          </a:p>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Qualcomm is a trademark of Qualcomm Incorporated, registered in the United States and other countries. Other products and brand names may be trademarks or registered trademarks of their respective owners.</a:t>
            </a:r>
          </a:p>
        </p:txBody>
      </p:sp>
      <p:sp>
        <p:nvSpPr>
          <p:cNvPr id="16" name="TextBox 15">
            <a:extLst>
              <a:ext uri="{FF2B5EF4-FFF2-40B4-BE49-F238E27FC236}">
                <a16:creationId xmlns:a16="http://schemas.microsoft.com/office/drawing/2014/main" id="{97EA16B3-77C2-4F46-A9F1-67927CB1CB7C}"/>
              </a:ext>
            </a:extLst>
          </p:cNvPr>
          <p:cNvSpPr txBox="1"/>
          <p:nvPr userDrawn="1"/>
        </p:nvSpPr>
        <p:spPr bwMode="gray">
          <a:xfrm>
            <a:off x="4054476" y="4086843"/>
            <a:ext cx="3950208" cy="2162195"/>
          </a:xfrm>
          <a:prstGeom prst="rect">
            <a:avLst/>
          </a:prstGeom>
          <a:noFill/>
        </p:spPr>
        <p:txBody>
          <a:bodyPr wrap="square" lIns="0" tIns="0" rIns="0" bIns="0" rtlCol="0">
            <a:spAutoFit/>
          </a:bodyPr>
          <a:lstStyle/>
          <a:p>
            <a:pPr marL="0" marR="0" lvl="0" indent="0" algn="l" defTabSz="914400" rtl="0" eaLnBrk="1" fontAlgn="auto" latinLnBrk="0" hangingPunct="1">
              <a:lnSpc>
                <a:spcPct val="118000"/>
              </a:lnSpc>
              <a:spcBef>
                <a:spcPts val="0"/>
              </a:spcBef>
              <a:spcAft>
                <a:spcPts val="90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Microsoft Sans Serif" panose="020B0604020202020204" pitchFamily="34" charset="0"/>
                <a:ea typeface="+mn-ea"/>
                <a:cs typeface="+mn-cs"/>
              </a:rPr>
              <a:t>References in this presentation to “Qualcomm” may mean Qualcomm Incorporated, Qualcomm Technologies, Inc., and/or other subsidiaries or business units within the Qualcomm corporate structure, as applicable. Qualcomm Incorporated includes Qualcomm’s licensing business, QTL, and the vast majority of its patent portfolio. Qualcomm Technologies, Inc., a wholly-owned subsidiary of Qualcomm Incorporated, operates, along with its subsidiaries, substantially all of Qualcomm’s engineering, research and development functions, and substantially all of its product and services businesses, including its semiconductor business, QCT.</a:t>
            </a:r>
          </a:p>
        </p:txBody>
      </p:sp>
    </p:spTree>
    <p:extLst>
      <p:ext uri="{BB962C8B-B14F-4D97-AF65-F5344CB8AC3E}">
        <p14:creationId xmlns:p14="http://schemas.microsoft.com/office/powerpoint/2010/main" val="424695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65331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626697"/>
      </p:ext>
    </p:extLst>
  </p:cSld>
  <p:clrMapOvr>
    <a:masterClrMapping/>
  </p:clrMapOvr>
  <p:hf sldNum="0" hd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4504A-04EC-425E-84F9-3C823B3D9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1D71D0-5960-4BDB-9D8C-D677903EF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F07F8-518E-4FA5-A4B6-1B2EC3E717A0}"/>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a:extLst>
              <a:ext uri="{FF2B5EF4-FFF2-40B4-BE49-F238E27FC236}">
                <a16:creationId xmlns:a16="http://schemas.microsoft.com/office/drawing/2014/main" id="{F1AF8789-F657-4AAC-83F8-4DCC13AE3C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30C35F-5EEC-464F-BA3A-B024E415A48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9202343"/>
      </p:ext>
    </p:extLst>
  </p:cSld>
  <p:clrMapOvr>
    <a:masterClrMapping/>
  </p:clrMapOvr>
  <p:hf sldNum="0" hd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8A20-F9FC-4FAA-9CA9-77C15206FA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CAF57F-0681-4CE6-9C3B-78CBC309E35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38723-2EA9-4767-8689-A56F90E8AE39}"/>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a:extLst>
              <a:ext uri="{FF2B5EF4-FFF2-40B4-BE49-F238E27FC236}">
                <a16:creationId xmlns:a16="http://schemas.microsoft.com/office/drawing/2014/main" id="{8F6E9967-84E8-4727-B75C-919CFB323A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6E89B2-F48F-4E1C-B737-DD80B654927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5999204"/>
      </p:ext>
    </p:extLst>
  </p:cSld>
  <p:clrMapOvr>
    <a:masterClrMapping/>
  </p:clrMapOvr>
  <p:hf sldNum="0" hd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8FD3-5FF7-45EF-AB06-EE7FA4482E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B2E53-22D6-4008-B6FB-EF928EC2A9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00C6B5-199E-479D-A46C-CADF436E7D01}"/>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a:extLst>
              <a:ext uri="{FF2B5EF4-FFF2-40B4-BE49-F238E27FC236}">
                <a16:creationId xmlns:a16="http://schemas.microsoft.com/office/drawing/2014/main" id="{CD168863-0042-4296-955A-9B54B9B6B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DE2649-39E4-445F-B73A-28BB04E2FDE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7069076"/>
      </p:ext>
    </p:extLst>
  </p:cSld>
  <p:clrMapOvr>
    <a:masterClrMapping/>
  </p:clrMapOvr>
  <p:hf sldNum="0" hd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DC50-E8C4-4B8F-B6E3-453B66AE3E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8B5A0D-2646-42C7-BF5D-EB55BFC1E51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54FDFC-507A-47FA-9DA5-EBD92A1EF71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8C741C-0FB8-4541-8030-8A3AF803BBB5}"/>
              </a:ext>
            </a:extLst>
          </p:cNvPr>
          <p:cNvSpPr>
            <a:spLocks noGrp="1"/>
          </p:cNvSpPr>
          <p:nvPr>
            <p:ph type="dt" sz="half" idx="10"/>
          </p:nvPr>
        </p:nvSpPr>
        <p:spPr/>
        <p:txBody>
          <a:bodyPr/>
          <a:lstStyle/>
          <a:p>
            <a:fld id="{EB712588-04B1-427B-82EE-E8DB90309F08}" type="datetimeFigureOut">
              <a:rPr lang="en-US" smtClean="0"/>
              <a:t>1/23/2019</a:t>
            </a:fld>
            <a:endParaRPr lang="en-US" dirty="0"/>
          </a:p>
        </p:txBody>
      </p:sp>
      <p:sp>
        <p:nvSpPr>
          <p:cNvPr id="6" name="Footer Placeholder 5">
            <a:extLst>
              <a:ext uri="{FF2B5EF4-FFF2-40B4-BE49-F238E27FC236}">
                <a16:creationId xmlns:a16="http://schemas.microsoft.com/office/drawing/2014/main" id="{5E28EB52-EC23-4C85-94C1-A635DA05ABF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D261E87-8099-4D7B-B1B9-1E41E8D77577}"/>
              </a:ext>
            </a:extLst>
          </p:cNvPr>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953573957"/>
      </p:ext>
    </p:extLst>
  </p:cSld>
  <p:clrMapOvr>
    <a:masterClrMapping/>
  </p:clrMapOvr>
  <p:hf sldNum="0" hd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4CEB-4111-4B1F-AF61-93E2F9783D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010A49-8975-4526-A0DE-F76E4CB632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BFA3F00-0F36-4295-8CA5-86A9A443702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B3179-7915-4F75-8D1F-478816E8C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96BB3-A0C0-4962-AD22-5A0BA1EC69E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7E5E63-1547-4F3D-9512-3216103805CC}"/>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8" name="Footer Placeholder 7">
            <a:extLst>
              <a:ext uri="{FF2B5EF4-FFF2-40B4-BE49-F238E27FC236}">
                <a16:creationId xmlns:a16="http://schemas.microsoft.com/office/drawing/2014/main" id="{5E948BBB-D572-4104-BC4C-EDEB55156C9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C78A21B-F845-4143-A11B-83E2CD7C7CB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120025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77F368D0-FB27-454C-A516-F7BCCD47B28F}"/>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09937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D06E6-26AB-4494-90FF-206BD5929E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1AD971-C261-49BD-BD5A-B531227A5071}"/>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4" name="Footer Placeholder 3">
            <a:extLst>
              <a:ext uri="{FF2B5EF4-FFF2-40B4-BE49-F238E27FC236}">
                <a16:creationId xmlns:a16="http://schemas.microsoft.com/office/drawing/2014/main" id="{3AF5BF7B-7B9B-451F-A89A-8A1AE5CCFF9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E7EFE3-60B5-45F2-A433-CF0F760F2585}"/>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314073"/>
      </p:ext>
    </p:extLst>
  </p:cSld>
  <p:clrMapOvr>
    <a:masterClrMapping/>
  </p:clrMapOvr>
  <p:hf sldNum="0" hd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EF7D85-081B-44FD-AD1F-EE7BCBEE700D}"/>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3" name="Footer Placeholder 2">
            <a:extLst>
              <a:ext uri="{FF2B5EF4-FFF2-40B4-BE49-F238E27FC236}">
                <a16:creationId xmlns:a16="http://schemas.microsoft.com/office/drawing/2014/main" id="{0593D9E5-975F-464F-A920-A3C1A17AA33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313910-3C65-4C54-90A1-9D58BB0CED51}"/>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56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2F0C-68E8-4C65-A497-5298524D40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4A046-B69B-421F-B0FD-2147AA27E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14C41-F09D-4C75-8A5A-BC8B7B9CE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9FFB016-D46F-43C7-9C3B-CD19034DEC8C}"/>
              </a:ext>
            </a:extLst>
          </p:cNvPr>
          <p:cNvSpPr>
            <a:spLocks noGrp="1"/>
          </p:cNvSpPr>
          <p:nvPr>
            <p:ph type="dt" sz="half" idx="10"/>
          </p:nvPr>
        </p:nvSpPr>
        <p:spPr/>
        <p:txBody>
          <a:bodyPr/>
          <a:lstStyle/>
          <a:p>
            <a:fld id="{42A54C80-263E-416B-A8E0-580EDEADCBDC}" type="datetimeFigureOut">
              <a:rPr lang="en-US" smtClean="0"/>
              <a:t>1/23/2019</a:t>
            </a:fld>
            <a:endParaRPr lang="en-US" dirty="0"/>
          </a:p>
        </p:txBody>
      </p:sp>
      <p:sp>
        <p:nvSpPr>
          <p:cNvPr id="6" name="Footer Placeholder 5">
            <a:extLst>
              <a:ext uri="{FF2B5EF4-FFF2-40B4-BE49-F238E27FC236}">
                <a16:creationId xmlns:a16="http://schemas.microsoft.com/office/drawing/2014/main" id="{76B4620F-1D43-40E6-A534-4E1DAE23EE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BD82E41-8406-4ACB-A67D-DFE3C4456A12}"/>
              </a:ext>
            </a:extLst>
          </p:cNvPr>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442151942"/>
      </p:ext>
    </p:extLst>
  </p:cSld>
  <p:clrMapOvr>
    <a:masterClrMapping/>
  </p:clrMapOvr>
  <p:hf sldNum="0" hd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D30D-2776-4A02-95F0-183B7232A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28A979-CB4A-4CB2-917A-D65A881F21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DA309-C977-44D3-A33C-41540F5D9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BEB4E7-3A0A-4C3C-9EFB-DDBE70826B76}"/>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6" name="Footer Placeholder 5">
            <a:extLst>
              <a:ext uri="{FF2B5EF4-FFF2-40B4-BE49-F238E27FC236}">
                <a16:creationId xmlns:a16="http://schemas.microsoft.com/office/drawing/2014/main" id="{6445CA11-8DCB-44B7-ACD2-807703EDAC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D9ABA8-085A-4AD2-BFDC-7968C822157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373218"/>
      </p:ext>
    </p:extLst>
  </p:cSld>
  <p:clrMapOvr>
    <a:masterClrMapping/>
  </p:clrMapOvr>
  <p:hf sldNum="0" hd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2993-C5E3-40C1-80E1-EA4ACD92A9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7925A-BB59-4321-8CFC-1FDD6D0DF9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96039-6E27-4323-AA57-CC0159F306EA}"/>
              </a:ext>
            </a:extLst>
          </p:cNvPr>
          <p:cNvSpPr>
            <a:spLocks noGrp="1"/>
          </p:cNvSpPr>
          <p:nvPr>
            <p:ph type="dt" sz="half" idx="10"/>
          </p:nvPr>
        </p:nvSpPr>
        <p:spPr/>
        <p:txBody>
          <a:bodyPr/>
          <a:lstStyle/>
          <a:p>
            <a:fld id="{55C6B4A9-1611-4792-9094-5F34BCA07E0B}" type="datetimeFigureOut">
              <a:rPr lang="en-US" smtClean="0"/>
              <a:t>1/23/2019</a:t>
            </a:fld>
            <a:endParaRPr lang="en-US" dirty="0"/>
          </a:p>
        </p:txBody>
      </p:sp>
      <p:sp>
        <p:nvSpPr>
          <p:cNvPr id="5" name="Footer Placeholder 4">
            <a:extLst>
              <a:ext uri="{FF2B5EF4-FFF2-40B4-BE49-F238E27FC236}">
                <a16:creationId xmlns:a16="http://schemas.microsoft.com/office/drawing/2014/main" id="{31B9FC96-594F-4B3D-AF8C-4680FF6B94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9A14755-4566-47CD-B024-C7E4A2C62B95}"/>
              </a:ext>
            </a:extLst>
          </p:cNvPr>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75726429"/>
      </p:ext>
    </p:extLst>
  </p:cSld>
  <p:clrMapOvr>
    <a:masterClrMapping/>
  </p:clrMapOvr>
  <p:hf sldNum="0" hd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FE8A4-4892-433A-A7F5-AC6C64900E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FFBCA-C37C-4D27-B918-E6677A97138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C4308-A88E-41A8-A340-496763AD7A1A}"/>
              </a:ext>
            </a:extLst>
          </p:cNvPr>
          <p:cNvSpPr>
            <a:spLocks noGrp="1"/>
          </p:cNvSpPr>
          <p:nvPr>
            <p:ph type="dt" sz="half" idx="10"/>
          </p:nvPr>
        </p:nvSpPr>
        <p:spPr/>
        <p:txBody>
          <a:bodyPr/>
          <a:lstStyle/>
          <a:p>
            <a:fld id="{B61BEF0D-F0BB-DE4B-95CE-6DB70DBA9567}" type="datetimeFigureOut">
              <a:rPr lang="en-US" smtClean="0"/>
              <a:pPr/>
              <a:t>1/23/2019</a:t>
            </a:fld>
            <a:endParaRPr lang="en-US" dirty="0"/>
          </a:p>
        </p:txBody>
      </p:sp>
      <p:sp>
        <p:nvSpPr>
          <p:cNvPr id="5" name="Footer Placeholder 4">
            <a:extLst>
              <a:ext uri="{FF2B5EF4-FFF2-40B4-BE49-F238E27FC236}">
                <a16:creationId xmlns:a16="http://schemas.microsoft.com/office/drawing/2014/main" id="{E713E15D-0B15-4DD6-9FFE-0BEA82D46C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C4B23A-A6B8-40C3-A457-C4F6B210EDF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81189"/>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2"/>
          </p:nvPr>
        </p:nvSpPr>
        <p:spPr>
          <a:xfrm>
            <a:off x="475488" y="1709928"/>
            <a:ext cx="11210544" cy="4636008"/>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ubtitle">
            <a:extLst>
              <a:ext uri="{FF2B5EF4-FFF2-40B4-BE49-F238E27FC236}">
                <a16:creationId xmlns:a16="http://schemas.microsoft.com/office/drawing/2014/main" id="{A19E94CA-F00B-4A8B-A6EB-3E6BCE6D18AF}"/>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4">
            <a:extLst>
              <a:ext uri="{FF2B5EF4-FFF2-40B4-BE49-F238E27FC236}">
                <a16:creationId xmlns:a16="http://schemas.microsoft.com/office/drawing/2014/main" id="{CE17B5C3-EC24-45A0-9C9A-FB9EEA12457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736292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4" y="575560"/>
            <a:ext cx="11210238" cy="429028"/>
          </a:xfrm>
        </p:spPr>
        <p:txBody>
          <a:bodyPr/>
          <a:lstStyle/>
          <a:p>
            <a:r>
              <a:rPr lang="en-US"/>
              <a:t>Click to edit Master title style</a:t>
            </a:r>
            <a:endParaRPr lang="en-US" dirty="0"/>
          </a:p>
        </p:txBody>
      </p:sp>
      <p:sp>
        <p:nvSpPr>
          <p:cNvPr id="11" name="Content Placeholder 10"/>
          <p:cNvSpPr>
            <a:spLocks noGrp="1"/>
          </p:cNvSpPr>
          <p:nvPr>
            <p:ph sz="quarter" idx="14"/>
          </p:nvPr>
        </p:nvSpPr>
        <p:spPr>
          <a:xfrm>
            <a:off x="475488" y="1709928"/>
            <a:ext cx="5486400"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5" hasCustomPrompt="1"/>
          </p:nvPr>
        </p:nvSpPr>
        <p:spPr>
          <a:xfrm>
            <a:off x="6190488" y="1709928"/>
            <a:ext cx="5486400" cy="4636008"/>
          </a:xfrm>
        </p:spPr>
        <p:txBody>
          <a:bodyPr/>
          <a:lstStyle>
            <a:lvl5pPr>
              <a:defRPr/>
            </a:lvl5pPr>
            <a:lvl6pPr>
              <a:buNone/>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1A1AEB50-14EB-42D4-9C56-805170785215}"/>
              </a:ext>
            </a:extLst>
          </p:cNvPr>
          <p:cNvCxnSpPr/>
          <p:nvPr userDrawn="1"/>
        </p:nvCxnSpPr>
        <p:spPr>
          <a:xfrm>
            <a:off x="6040487" y="1771651"/>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8" name="Subtitle">
            <a:extLst>
              <a:ext uri="{FF2B5EF4-FFF2-40B4-BE49-F238E27FC236}">
                <a16:creationId xmlns:a16="http://schemas.microsoft.com/office/drawing/2014/main" id="{6685F069-2146-43D9-9D93-8743DAA3BAF6}"/>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8E56FFB8-9276-4D42-BEB3-073CF1C18C15}"/>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166718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72173" y="575560"/>
            <a:ext cx="11210239" cy="429028"/>
          </a:xfrm>
        </p:spPr>
        <p:txBody>
          <a:bodyPr/>
          <a:lstStyle/>
          <a:p>
            <a:r>
              <a:rPr lang="en-US"/>
              <a:t>Click to edit Master title style</a:t>
            </a:r>
            <a:endParaRPr lang="en-US" dirty="0"/>
          </a:p>
        </p:txBody>
      </p:sp>
      <p:sp>
        <p:nvSpPr>
          <p:cNvPr id="12" name="Content Placeholder 11"/>
          <p:cNvSpPr>
            <a:spLocks noGrp="1"/>
          </p:cNvSpPr>
          <p:nvPr>
            <p:ph sz="quarter" idx="15"/>
          </p:nvPr>
        </p:nvSpPr>
        <p:spPr>
          <a:xfrm>
            <a:off x="475488"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p:cNvSpPr>
            <a:spLocks noGrp="1"/>
          </p:cNvSpPr>
          <p:nvPr>
            <p:ph sz="quarter" idx="16"/>
          </p:nvPr>
        </p:nvSpPr>
        <p:spPr>
          <a:xfrm>
            <a:off x="4288536"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7"/>
          </p:nvPr>
        </p:nvSpPr>
        <p:spPr>
          <a:xfrm>
            <a:off x="8092440" y="1709928"/>
            <a:ext cx="3584448" cy="46360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6FE2F61B-F63B-4445-B170-12597C418B34}"/>
              </a:ext>
            </a:extLst>
          </p:cNvPr>
          <p:cNvCxnSpPr/>
          <p:nvPr userDrawn="1"/>
        </p:nvCxnSpPr>
        <p:spPr>
          <a:xfrm>
            <a:off x="4135201"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63F7B83-382C-4BAD-B80F-F2E12A511A60}"/>
              </a:ext>
            </a:extLst>
          </p:cNvPr>
          <p:cNvCxnSpPr/>
          <p:nvPr userDrawn="1"/>
        </p:nvCxnSpPr>
        <p:spPr>
          <a:xfrm>
            <a:off x="7946136" y="1709738"/>
            <a:ext cx="0" cy="4636008"/>
          </a:xfrm>
          <a:prstGeom prst="line">
            <a:avLst/>
          </a:prstGeom>
          <a:ln w="12700" cap="rnd">
            <a:solidFill>
              <a:schemeClr val="bg1">
                <a:lumMod val="65000"/>
              </a:schemeClr>
            </a:solidFill>
            <a:round/>
            <a:headEnd w="lg" len="lg"/>
            <a:tailEnd type="none"/>
          </a:ln>
        </p:spPr>
        <p:style>
          <a:lnRef idx="1">
            <a:schemeClr val="accent1"/>
          </a:lnRef>
          <a:fillRef idx="0">
            <a:schemeClr val="accent1"/>
          </a:fillRef>
          <a:effectRef idx="0">
            <a:schemeClr val="accent1"/>
          </a:effectRef>
          <a:fontRef idx="minor">
            <a:schemeClr val="tx1"/>
          </a:fontRef>
        </p:style>
      </p:cxnSp>
      <p:sp>
        <p:nvSpPr>
          <p:cNvPr id="11" name="Subtitle">
            <a:extLst>
              <a:ext uri="{FF2B5EF4-FFF2-40B4-BE49-F238E27FC236}">
                <a16:creationId xmlns:a16="http://schemas.microsoft.com/office/drawing/2014/main" id="{51ACB8DE-BAD8-48BF-8468-5755D85404D4}"/>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Footer Placeholder 4">
            <a:extLst>
              <a:ext uri="{FF2B5EF4-FFF2-40B4-BE49-F238E27FC236}">
                <a16:creationId xmlns:a16="http://schemas.microsoft.com/office/drawing/2014/main" id="{E6BF56D4-6CCF-4B04-8451-164C779269E9}"/>
              </a:ext>
            </a:extLst>
          </p:cNvPr>
          <p:cNvSpPr>
            <a:spLocks noGrp="1"/>
          </p:cNvSpPr>
          <p:nvPr>
            <p:ph type="ftr" sz="quarter" idx="3"/>
          </p:nvPr>
        </p:nvSpPr>
        <p:spPr>
          <a:xfrm>
            <a:off x="494189" y="6484545"/>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39527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ke Away Shelf Blue">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C54434D-FA64-4658-9BFD-21AB34B4189F}"/>
              </a:ext>
            </a:extLst>
          </p:cNvPr>
          <p:cNvSpPr/>
          <p:nvPr userDrawn="1"/>
        </p:nvSpPr>
        <p:spPr bwMode="gray">
          <a:xfrm>
            <a:off x="-1855" y="5312733"/>
            <a:ext cx="12195710" cy="1545260"/>
          </a:xfrm>
          <a:prstGeom prst="rect">
            <a:avLst/>
          </a:prstGeom>
          <a:solidFill>
            <a:schemeClr val="accent1"/>
          </a:solidFill>
          <a:ln w="1079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err="1">
              <a:ln>
                <a:noFill/>
              </a:ln>
              <a:solidFill>
                <a:prstClr val="white"/>
              </a:solidFill>
              <a:effectLst/>
              <a:uLnTx/>
              <a:uFillTx/>
              <a:latin typeface="Century Gothic"/>
              <a:ea typeface="+mn-ea"/>
              <a:cs typeface="+mn-cs"/>
            </a:endParaRPr>
          </a:p>
        </p:txBody>
      </p:sp>
      <p:sp>
        <p:nvSpPr>
          <p:cNvPr id="57" name="Rectangle: Single Corner Rounded 6">
            <a:extLst>
              <a:ext uri="{FF2B5EF4-FFF2-40B4-BE49-F238E27FC236}">
                <a16:creationId xmlns:a16="http://schemas.microsoft.com/office/drawing/2014/main" id="{7EF7B60B-70B1-4165-9866-AE1B0F078114}"/>
              </a:ext>
            </a:extLst>
          </p:cNvPr>
          <p:cNvSpPr/>
          <p:nvPr userDrawn="1"/>
        </p:nvSpPr>
        <p:spPr bwMode="gray">
          <a:xfrm rot="5400000" flipH="1" flipV="1">
            <a:off x="5849116" y="-536376"/>
            <a:ext cx="493775" cy="12191993"/>
          </a:xfrm>
          <a:prstGeom prst="round1Rect">
            <a:avLst>
              <a:gd name="adj" fmla="val 0"/>
            </a:avLst>
          </a:prstGeom>
          <a:gradFill flip="none" rotWithShape="1">
            <a:gsLst>
              <a:gs pos="75000">
                <a:srgbClr val="2540B3"/>
              </a:gs>
              <a:gs pos="0">
                <a:schemeClr val="accent1">
                  <a:alpha val="0"/>
                  <a:lumMod val="95000"/>
                </a:schemeClr>
              </a:gs>
              <a:gs pos="100000">
                <a:schemeClr val="accent1">
                  <a:lumMod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b="1" dirty="0" err="1">
              <a:solidFill>
                <a:prstClr val="white"/>
              </a:solidFill>
            </a:endParaRPr>
          </a:p>
        </p:txBody>
      </p:sp>
      <p:sp>
        <p:nvSpPr>
          <p:cNvPr id="2" name="Title 1"/>
          <p:cNvSpPr>
            <a:spLocks noGrp="1"/>
          </p:cNvSpPr>
          <p:nvPr>
            <p:ph type="title"/>
          </p:nvPr>
        </p:nvSpPr>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30" name="Text Placeholder 29">
            <a:extLst>
              <a:ext uri="{FF2B5EF4-FFF2-40B4-BE49-F238E27FC236}">
                <a16:creationId xmlns:a16="http://schemas.microsoft.com/office/drawing/2014/main" id="{99CF0DFE-6BBE-4459-92F2-E7476695A890}"/>
              </a:ext>
            </a:extLst>
          </p:cNvPr>
          <p:cNvSpPr>
            <a:spLocks noGrp="1"/>
          </p:cNvSpPr>
          <p:nvPr>
            <p:ph type="body" sz="quarter" idx="15"/>
          </p:nvPr>
        </p:nvSpPr>
        <p:spPr bwMode="gray">
          <a:xfrm>
            <a:off x="472173" y="5607050"/>
            <a:ext cx="11209286" cy="929054"/>
          </a:xfrm>
        </p:spPr>
        <p:txBody>
          <a:bodyPr anchor="ctr"/>
          <a:lstStyle>
            <a:lvl1pPr marL="0" indent="0">
              <a:lnSpc>
                <a:spcPct val="89000"/>
              </a:lnSpc>
              <a:spcBef>
                <a:spcPts val="0"/>
              </a:spcBef>
              <a:spcAft>
                <a:spcPts val="1200"/>
              </a:spcAft>
              <a:buNone/>
              <a:defRPr sz="2800">
                <a:solidFill>
                  <a:schemeClr val="bg1"/>
                </a:solidFill>
              </a:defRPr>
            </a:lvl1pPr>
            <a:lvl2pPr marL="0" indent="0">
              <a:lnSpc>
                <a:spcPct val="94000"/>
              </a:lnSpc>
              <a:spcAft>
                <a:spcPts val="1200"/>
              </a:spcAft>
              <a:buNone/>
              <a:defRPr sz="2400">
                <a:solidFill>
                  <a:schemeClr val="bg1"/>
                </a:solidFill>
              </a:defRPr>
            </a:lvl2pPr>
            <a:lvl3pPr marL="0" indent="0">
              <a:lnSpc>
                <a:spcPct val="95000"/>
              </a:lnSpc>
              <a:spcAft>
                <a:spcPts val="1200"/>
              </a:spcAft>
              <a:buNone/>
              <a:defRPr sz="2100">
                <a:solidFill>
                  <a:schemeClr val="bg1"/>
                </a:solidFill>
              </a:defRPr>
            </a:lvl3pPr>
            <a:lvl4pPr marL="0" indent="0">
              <a:lnSpc>
                <a:spcPct val="98000"/>
              </a:lnSpc>
              <a:spcAft>
                <a:spcPts val="900"/>
              </a:spcAft>
              <a:buNone/>
              <a:defRPr sz="1800">
                <a:solidFill>
                  <a:schemeClr val="bg1"/>
                </a:solidFill>
              </a:defRPr>
            </a:lvl4pPr>
            <a:lvl5pPr marL="0" indent="0">
              <a:lnSpc>
                <a:spcPct val="94000"/>
              </a:lnSpc>
              <a:spcBef>
                <a:spcPts val="0"/>
              </a:spcBef>
              <a:spcAft>
                <a:spcPts val="900"/>
              </a:spcAft>
              <a:buNone/>
              <a:defRPr sz="1600">
                <a:solidFill>
                  <a:schemeClr val="bg1"/>
                </a:solidFill>
              </a:defRPr>
            </a:lvl5pPr>
          </a:lstStyle>
          <a:p>
            <a:pPr lvl="0"/>
            <a:r>
              <a:rPr lang="en-US"/>
              <a:t>Edit Master text styles</a:t>
            </a:r>
          </a:p>
        </p:txBody>
      </p:sp>
      <p:sp>
        <p:nvSpPr>
          <p:cNvPr id="13" name="Content Placeholder 12">
            <a:extLst>
              <a:ext uri="{FF2B5EF4-FFF2-40B4-BE49-F238E27FC236}">
                <a16:creationId xmlns:a16="http://schemas.microsoft.com/office/drawing/2014/main" id="{12E6831E-C096-4982-A5FF-5F3978209316}"/>
              </a:ext>
            </a:extLst>
          </p:cNvPr>
          <p:cNvSpPr>
            <a:spLocks noGrp="1"/>
          </p:cNvSpPr>
          <p:nvPr>
            <p:ph sz="quarter" idx="16"/>
          </p:nvPr>
        </p:nvSpPr>
        <p:spPr>
          <a:xfrm>
            <a:off x="475488" y="1709928"/>
            <a:ext cx="11209286" cy="30855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Box 16">
            <a:extLst>
              <a:ext uri="{FF2B5EF4-FFF2-40B4-BE49-F238E27FC236}">
                <a16:creationId xmlns:a16="http://schemas.microsoft.com/office/drawing/2014/main" id="{E3913D0A-3ECA-4A43-8D88-81F2A0BA82EB}"/>
              </a:ext>
            </a:extLst>
          </p:cNvPr>
          <p:cNvSpPr txBox="1"/>
          <p:nvPr userDrawn="1"/>
        </p:nvSpPr>
        <p:spPr bwMode="gray">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bg1"/>
                </a:solidFill>
                <a:latin typeface="+mn-lt"/>
                <a:ea typeface="+mn-ea"/>
                <a:cs typeface="+mn-cs"/>
              </a:rPr>
              <a:pPr marL="0" lvl="0" algn="r" defTabSz="914400" rtl="0" eaLnBrk="1" latinLnBrk="0" hangingPunct="1">
                <a:lnSpc>
                  <a:spcPct val="125000"/>
                </a:lnSpc>
              </a:pPr>
              <a:t>‹#›</a:t>
            </a:fld>
            <a:endParaRPr lang="en-US" sz="800" kern="1200" dirty="0">
              <a:solidFill>
                <a:schemeClr val="bg1"/>
              </a:solidFill>
              <a:latin typeface="+mn-lt"/>
              <a:ea typeface="+mn-ea"/>
              <a:cs typeface="+mn-cs"/>
            </a:endParaRPr>
          </a:p>
        </p:txBody>
      </p:sp>
      <p:sp>
        <p:nvSpPr>
          <p:cNvPr id="10" name="Subtitle">
            <a:extLst>
              <a:ext uri="{FF2B5EF4-FFF2-40B4-BE49-F238E27FC236}">
                <a16:creationId xmlns:a16="http://schemas.microsoft.com/office/drawing/2014/main" id="{323D35A9-FEF4-4E1A-8A9F-5972769D0E83}"/>
              </a:ext>
            </a:extLst>
          </p:cNvPr>
          <p:cNvSpPr>
            <a:spLocks noGrp="1"/>
          </p:cNvSpPr>
          <p:nvPr>
            <p:ph type="subTitle" idx="1"/>
          </p:nvPr>
        </p:nvSpPr>
        <p:spPr>
          <a:xfrm>
            <a:off x="479793" y="1132232"/>
            <a:ext cx="11202619" cy="431657"/>
          </a:xfrm>
        </p:spPr>
        <p:txBody>
          <a:bodyPr/>
          <a:lstStyle>
            <a:lvl1pPr marL="0" indent="0" algn="l">
              <a:lnSpc>
                <a:spcPct val="83000"/>
              </a:lnSpc>
              <a:spcBef>
                <a:spcPts val="18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2" name="Footer Placeholder 4">
            <a:extLst>
              <a:ext uri="{FF2B5EF4-FFF2-40B4-BE49-F238E27FC236}">
                <a16:creationId xmlns:a16="http://schemas.microsoft.com/office/drawing/2014/main" id="{52D5628E-33B8-4C71-98B1-788148D72336}"/>
              </a:ext>
            </a:extLst>
          </p:cNvPr>
          <p:cNvSpPr>
            <a:spLocks noGrp="1"/>
          </p:cNvSpPr>
          <p:nvPr>
            <p:ph type="ftr" sz="quarter" idx="3"/>
          </p:nvPr>
        </p:nvSpPr>
        <p:spPr>
          <a:xfrm>
            <a:off x="494189" y="5052451"/>
            <a:ext cx="10223342" cy="189801"/>
          </a:xfrm>
          <a:prstGeom prst="rect">
            <a:avLst/>
          </a:prstGeom>
        </p:spPr>
        <p:txBody>
          <a:bodyPr vert="horz" wrap="square" lIns="0" tIns="0" rIns="0" bIns="0" rtlCol="0" anchor="b">
            <a:noAutofit/>
          </a:bodyPr>
          <a:lstStyle>
            <a:lvl1pPr algn="l">
              <a:lnSpc>
                <a:spcPct val="107000"/>
              </a:lnSpc>
              <a:defRPr sz="800">
                <a:solidFill>
                  <a:schemeClr val="tx1">
                    <a:lumMod val="50000"/>
                    <a:lumOff val="50000"/>
                  </a:schemeClr>
                </a:solidFill>
              </a:defRPr>
            </a:lvl1pPr>
          </a:lstStyle>
          <a:p>
            <a:endParaRPr lang="en-US" dirty="0"/>
          </a:p>
        </p:txBody>
      </p:sp>
    </p:spTree>
    <p:extLst>
      <p:ext uri="{BB962C8B-B14F-4D97-AF65-F5344CB8AC3E}">
        <p14:creationId xmlns:p14="http://schemas.microsoft.com/office/powerpoint/2010/main" val="2825527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2.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2173" y="575576"/>
            <a:ext cx="11210239" cy="429028"/>
          </a:xfrm>
          <a:prstGeom prst="rect">
            <a:avLst/>
          </a:prstGeom>
        </p:spPr>
        <p:txBody>
          <a:bodyPr vert="horz" wrap="square" lIns="0" tIns="0" rIns="0" bIns="0" rtlCol="0" anchor="b">
            <a:noAutofit/>
          </a:bodyPr>
          <a:lstStyle/>
          <a:p>
            <a:r>
              <a:rPr lang="en-US"/>
              <a:t>Click to edit Master title style</a:t>
            </a:r>
            <a:endParaRPr lang="en-US" dirty="0"/>
          </a:p>
        </p:txBody>
      </p:sp>
      <p:sp>
        <p:nvSpPr>
          <p:cNvPr id="6" name="TextBox 5"/>
          <p:cNvSpPr txBox="1"/>
          <p:nvPr userDrawn="1"/>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
        <p:nvSpPr>
          <p:cNvPr id="12" name="Text Placeholder 11"/>
          <p:cNvSpPr>
            <a:spLocks noGrp="1"/>
          </p:cNvSpPr>
          <p:nvPr>
            <p:ph type="body" idx="1"/>
          </p:nvPr>
        </p:nvSpPr>
        <p:spPr>
          <a:xfrm>
            <a:off x="475488" y="1709928"/>
            <a:ext cx="11210544" cy="463600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Tree>
    <p:extLst>
      <p:ext uri="{BB962C8B-B14F-4D97-AF65-F5344CB8AC3E}">
        <p14:creationId xmlns:p14="http://schemas.microsoft.com/office/powerpoint/2010/main" val="3690409294"/>
      </p:ext>
    </p:extLst>
  </p:cSld>
  <p:clrMap bg1="lt1" tx1="dk1" bg2="lt2" tx2="dk2" accent1="accent1" accent2="accent2" accent3="accent3" accent4="accent4" accent5="accent5" accent6="accent6" hlink="hlink" folHlink="folHlink"/>
  <p:sldLayoutIdLst>
    <p:sldLayoutId id="2147483665" r:id="rId1"/>
    <p:sldLayoutId id="2147483731" r:id="rId2"/>
    <p:sldLayoutId id="2147483732" r:id="rId3"/>
    <p:sldLayoutId id="2147483654" r:id="rId4"/>
    <p:sldLayoutId id="2147483678" r:id="rId5"/>
    <p:sldLayoutId id="2147483650" r:id="rId6"/>
    <p:sldLayoutId id="2147483652" r:id="rId7"/>
    <p:sldLayoutId id="2147483660" r:id="rId8"/>
    <p:sldLayoutId id="2147483998" r:id="rId9"/>
    <p:sldLayoutId id="2147484001" r:id="rId10"/>
    <p:sldLayoutId id="2147484005" r:id="rId11"/>
    <p:sldLayoutId id="2147484040" r:id="rId12"/>
    <p:sldLayoutId id="2147483959" r:id="rId13"/>
    <p:sldLayoutId id="2147483962" r:id="rId14"/>
    <p:sldLayoutId id="2147483966" r:id="rId15"/>
    <p:sldLayoutId id="2147483971" r:id="rId16"/>
    <p:sldLayoutId id="2147483976" r:id="rId17"/>
    <p:sldLayoutId id="2147483981" r:id="rId18"/>
    <p:sldLayoutId id="2147483985" r:id="rId19"/>
    <p:sldLayoutId id="2147483990" r:id="rId20"/>
    <p:sldLayoutId id="2147484013" r:id="rId21"/>
    <p:sldLayoutId id="2147484021" r:id="rId22"/>
    <p:sldLayoutId id="2147484032" r:id="rId23"/>
    <p:sldLayoutId id="2147484060" r:id="rId24"/>
    <p:sldLayoutId id="2147484065" r:id="rId25"/>
    <p:sldLayoutId id="2147484074" r:id="rId26"/>
    <p:sldLayoutId id="2147484084" r:id="rId27"/>
    <p:sldLayoutId id="2147484099" r:id="rId28"/>
    <p:sldLayoutId id="2147484128" r:id="rId29"/>
    <p:sldLayoutId id="2147484132" r:id="rId30"/>
    <p:sldLayoutId id="2147484137" r:id="rId31"/>
    <p:sldLayoutId id="2147484141" r:id="rId32"/>
    <p:sldLayoutId id="2147483677" r:id="rId33"/>
    <p:sldLayoutId id="2147483691" r:id="rId34"/>
    <p:sldLayoutId id="2147483693" r:id="rId35"/>
    <p:sldLayoutId id="2147483675" r:id="rId36"/>
    <p:sldLayoutId id="2147483777" r:id="rId37"/>
    <p:sldLayoutId id="2147483728" r:id="rId38"/>
    <p:sldLayoutId id="2147483729" r:id="rId39"/>
    <p:sldLayoutId id="2147484147" r:id="rId40"/>
    <p:sldLayoutId id="2147483934" r:id="rId41"/>
    <p:sldLayoutId id="2147484153" r:id="rId42"/>
    <p:sldLayoutId id="2147484198" r:id="rId43"/>
    <p:sldLayoutId id="2147484199"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82000"/>
        </a:lnSpc>
        <a:spcBef>
          <a:spcPct val="0"/>
        </a:spcBef>
        <a:buNone/>
        <a:defRPr sz="3400" kern="1200" baseline="0">
          <a:solidFill>
            <a:schemeClr val="tx1">
              <a:lumMod val="85000"/>
              <a:lumOff val="15000"/>
            </a:schemeClr>
          </a:solidFill>
          <a:latin typeface="+mj-lt"/>
          <a:ea typeface="+mj-ea"/>
          <a:cs typeface="+mj-cs"/>
        </a:defRPr>
      </a:lvl1pPr>
    </p:titleStyle>
    <p:bodyStyle>
      <a:lvl1pPr marL="173736" indent="-173736" algn="l" defTabSz="914400" rtl="0" eaLnBrk="1" latinLnBrk="0" hangingPunct="1">
        <a:lnSpc>
          <a:spcPct val="107000"/>
        </a:lnSpc>
        <a:spcBef>
          <a:spcPts val="1200"/>
        </a:spcBef>
        <a:buClr>
          <a:srgbClr val="3253DC"/>
        </a:buClr>
        <a:buFont typeface="Arial" panose="020B0604020202020204" pitchFamily="34" charset="0"/>
        <a:buChar char="•"/>
        <a:defRPr sz="2100" kern="1200" baseline="0">
          <a:solidFill>
            <a:schemeClr val="tx1">
              <a:lumMod val="85000"/>
              <a:lumOff val="15000"/>
            </a:schemeClr>
          </a:solidFill>
          <a:latin typeface="+mn-lt"/>
          <a:ea typeface="+mn-ea"/>
          <a:cs typeface="+mn-cs"/>
        </a:defRPr>
      </a:lvl1pPr>
      <a:lvl2pPr marL="338328" indent="-174625" algn="l" defTabSz="914400" rtl="0" eaLnBrk="1" latinLnBrk="0" hangingPunct="1">
        <a:lnSpc>
          <a:spcPct val="107000"/>
        </a:lnSpc>
        <a:spcBef>
          <a:spcPts val="0"/>
        </a:spcBef>
        <a:buClr>
          <a:schemeClr val="tx1">
            <a:lumMod val="85000"/>
            <a:lumOff val="15000"/>
          </a:schemeClr>
        </a:buClr>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2pPr>
      <a:lvl3pPr marL="509588" indent="-161925"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lang="en-US" sz="1800" kern="1200" dirty="0" smtClean="0">
          <a:solidFill>
            <a:schemeClr val="tx1">
              <a:lumMod val="85000"/>
              <a:lumOff val="15000"/>
            </a:schemeClr>
          </a:solidFill>
          <a:latin typeface="+mn-lt"/>
          <a:ea typeface="+mn-ea"/>
          <a:cs typeface="+mn-cs"/>
        </a:defRPr>
      </a:lvl3pPr>
      <a:lvl4pPr marL="685800" indent="-173736" algn="l" defTabSz="914400" rtl="0" eaLnBrk="1" latinLnBrk="0" hangingPunct="1">
        <a:lnSpc>
          <a:spcPct val="100000"/>
        </a:lnSpc>
        <a:spcBef>
          <a:spcPts val="0"/>
        </a:spcBef>
        <a:buClr>
          <a:schemeClr val="tx1">
            <a:lumMod val="85000"/>
            <a:lumOff val="15000"/>
          </a:schemeClr>
        </a:buClr>
        <a:buFont typeface="Microsoft Sans Serif" panose="020B0604020202020204" pitchFamily="34" charset="0"/>
        <a:buChar char="◦"/>
        <a:defRPr sz="1800" kern="1200">
          <a:solidFill>
            <a:schemeClr val="tx1">
              <a:lumMod val="85000"/>
              <a:lumOff val="15000"/>
            </a:schemeClr>
          </a:solidFill>
          <a:latin typeface="+mn-lt"/>
          <a:ea typeface="+mn-ea"/>
          <a:cs typeface="+mn-cs"/>
        </a:defRPr>
      </a:lvl4pPr>
      <a:lvl5pPr marL="0" indent="0" algn="l" defTabSz="914400" rtl="0" eaLnBrk="1" latinLnBrk="0" hangingPunct="1">
        <a:lnSpc>
          <a:spcPct val="98000"/>
        </a:lnSpc>
        <a:spcBef>
          <a:spcPts val="1800"/>
        </a:spcBef>
        <a:buClr>
          <a:srgbClr val="595959"/>
        </a:buClr>
        <a:buFont typeface="Microsoft Sans Serif" panose="020B0604020202020204" pitchFamily="34" charset="0"/>
        <a:buChar char="​"/>
        <a:tabLst/>
        <a:defRPr sz="2800" kern="1200" baseline="0">
          <a:solidFill>
            <a:schemeClr val="tx1">
              <a:lumMod val="85000"/>
              <a:lumOff val="15000"/>
            </a:schemeClr>
          </a:solidFill>
          <a:latin typeface="+mn-lt"/>
          <a:ea typeface="+mn-ea"/>
          <a:cs typeface="+mn-cs"/>
        </a:defRPr>
      </a:lvl5pPr>
      <a:lvl6pPr marL="0" indent="0" algn="l" defTabSz="914400" rtl="0" eaLnBrk="1" latinLnBrk="0" hangingPunct="1">
        <a:lnSpc>
          <a:spcPct val="94000"/>
        </a:lnSpc>
        <a:spcBef>
          <a:spcPts val="0"/>
        </a:spcBef>
        <a:buFont typeface="Microsoft Sans Serif" panose="020B0604020202020204" pitchFamily="34" charset="0"/>
        <a:buChar char="​"/>
        <a:defRPr sz="2400" kern="1200">
          <a:solidFill>
            <a:schemeClr val="tx1">
              <a:lumMod val="85000"/>
              <a:lumOff val="15000"/>
            </a:schemeClr>
          </a:solidFill>
          <a:latin typeface="+mn-lt"/>
          <a:ea typeface="+mn-ea"/>
          <a:cs typeface="+mn-cs"/>
        </a:defRPr>
      </a:lvl6pPr>
      <a:lvl7pPr marL="0" indent="0" algn="l" defTabSz="914400" rtl="0" eaLnBrk="1" latinLnBrk="0" hangingPunct="1">
        <a:lnSpc>
          <a:spcPct val="107000"/>
        </a:lnSpc>
        <a:spcBef>
          <a:spcPts val="1200"/>
        </a:spcBef>
        <a:buFont typeface="Microsoft Sans Serif" panose="020B0604020202020204" pitchFamily="34" charset="0"/>
        <a:buChar char="​"/>
        <a:defRPr sz="2100" kern="1200" baseline="0">
          <a:solidFill>
            <a:schemeClr val="tx1">
              <a:lumMod val="85000"/>
              <a:lumOff val="15000"/>
            </a:schemeClr>
          </a:solidFill>
          <a:latin typeface="+mn-lt"/>
          <a:ea typeface="+mn-ea"/>
          <a:cs typeface="+mn-cs"/>
        </a:defRPr>
      </a:lvl7pPr>
      <a:lvl8pPr marL="0" indent="0" algn="l" defTabSz="914400" rtl="0" eaLnBrk="1" latinLnBrk="0" hangingPunct="1">
        <a:lnSpc>
          <a:spcPct val="86000"/>
        </a:lnSpc>
        <a:spcBef>
          <a:spcPts val="1800"/>
        </a:spcBef>
        <a:buSzPct val="100000"/>
        <a:buFont typeface="Microsoft Sans Serif" panose="020B0604020202020204" pitchFamily="34" charset="0"/>
        <a:buChar char="​"/>
        <a:defRPr lang="en-US" sz="5500" kern="1200" baseline="0" dirty="0" smtClean="0">
          <a:solidFill>
            <a:schemeClr val="tx1">
              <a:lumMod val="85000"/>
              <a:lumOff val="15000"/>
            </a:schemeClr>
          </a:solidFill>
          <a:latin typeface="+mn-lt"/>
          <a:ea typeface="+mn-ea"/>
          <a:cs typeface="+mn-cs"/>
        </a:defRPr>
      </a:lvl8pPr>
      <a:lvl9pPr marL="0" indent="0" algn="l" defTabSz="914400" rtl="0" eaLnBrk="1" latinLnBrk="0" hangingPunct="1">
        <a:lnSpc>
          <a:spcPct val="84000"/>
        </a:lnSpc>
        <a:spcBef>
          <a:spcPts val="1800"/>
        </a:spcBef>
        <a:buFont typeface="Microsoft Sans Serif" panose="020B0604020202020204" pitchFamily="34" charset="0"/>
        <a:buChar char="​"/>
        <a:defRPr sz="6800"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03" userDrawn="1">
          <p15:clr>
            <a:srgbClr val="F26B43"/>
          </p15:clr>
        </p15:guide>
        <p15:guide id="2" pos="309" userDrawn="1">
          <p15:clr>
            <a:srgbClr val="F26B43"/>
          </p15:clr>
        </p15:guide>
        <p15:guide id="3" orient="horz" pos="1075" userDrawn="1">
          <p15:clr>
            <a:srgbClr val="F26B43"/>
          </p15:clr>
        </p15:guide>
        <p15:guide id="4" orient="horz" pos="314" userDrawn="1">
          <p15:clr>
            <a:srgbClr val="F26B43"/>
          </p15:clr>
        </p15:guide>
        <p15:guide id="6" pos="7359" userDrawn="1">
          <p15:clr>
            <a:srgbClr val="F26B43"/>
          </p15:clr>
        </p15:guide>
        <p15:guide id="7" orient="horz" pos="4181" userDrawn="1">
          <p15:clr>
            <a:srgbClr val="F26B43"/>
          </p15:clr>
        </p15:guide>
        <p15:guide id="8" orient="horz" pos="571" userDrawn="1">
          <p15:clr>
            <a:srgbClr val="F26B43"/>
          </p15:clr>
        </p15:guide>
        <p15:guide id="9" pos="3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C02AA-0E98-48FF-8B5A-50C9DBBAA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8989CD-5351-4E69-85F7-D01618B5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E56F9-A9E9-4499-B5E7-2DFBDBAD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A8714-8FF2-42AA-9D76-E3ABD3A7DFB0}" type="datetimeFigureOut">
              <a:rPr lang="en-US" smtClean="0"/>
              <a:t>1/23/2019</a:t>
            </a:fld>
            <a:endParaRPr lang="en-US"/>
          </a:p>
        </p:txBody>
      </p:sp>
      <p:sp>
        <p:nvSpPr>
          <p:cNvPr id="5" name="Footer Placeholder 4">
            <a:extLst>
              <a:ext uri="{FF2B5EF4-FFF2-40B4-BE49-F238E27FC236}">
                <a16:creationId xmlns:a16="http://schemas.microsoft.com/office/drawing/2014/main" id="{77418A12-1A7A-4E97-A303-E0525064F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BD281A-7AE2-47AA-B8C3-610DCB523B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C053DA-CF96-4FF2-8377-131D6AFD3190}" type="slidenum">
              <a:rPr lang="en-US" smtClean="0"/>
              <a:t>‹#›</a:t>
            </a:fld>
            <a:endParaRPr lang="en-US"/>
          </a:p>
        </p:txBody>
      </p:sp>
      <p:sp>
        <p:nvSpPr>
          <p:cNvPr id="7" name="TextBox 6">
            <a:extLst>
              <a:ext uri="{FF2B5EF4-FFF2-40B4-BE49-F238E27FC236}">
                <a16:creationId xmlns:a16="http://schemas.microsoft.com/office/drawing/2014/main" id="{8657A020-43A0-42F9-8EDA-047E668050BB}"/>
              </a:ext>
            </a:extLst>
          </p:cNvPr>
          <p:cNvSpPr txBox="1"/>
          <p:nvPr/>
        </p:nvSpPr>
        <p:spPr>
          <a:xfrm>
            <a:off x="10972800" y="6530334"/>
            <a:ext cx="713422" cy="138243"/>
          </a:xfrm>
          <a:prstGeom prst="rect">
            <a:avLst/>
          </a:prstGeom>
        </p:spPr>
        <p:txBody>
          <a:bodyPr vert="horz" wrap="square" lIns="0" tIns="0" rIns="0" bIns="0" rtlCol="0" anchor="ctr">
            <a:spAutoFit/>
          </a:bodyPr>
          <a:lstStyle>
            <a:defPPr>
              <a:defRPr lang="en-US"/>
            </a:defPPr>
            <a:lvl1pPr>
              <a:defRPr sz="800">
                <a:solidFill>
                  <a:schemeClr val="tx1">
                    <a:tint val="75000"/>
                  </a:schemeClr>
                </a:solidFill>
              </a:defRPr>
            </a:lvl1pPr>
          </a:lstStyle>
          <a:p>
            <a:pPr marL="0" lvl="0" algn="r" defTabSz="914400" rtl="0" eaLnBrk="1" latinLnBrk="0" hangingPunct="1">
              <a:lnSpc>
                <a:spcPct val="125000"/>
              </a:lnSpc>
            </a:pPr>
            <a:fld id="{B01BFD70-D99E-427C-A01B-19B2BB56A3C8}" type="slidenum">
              <a:rPr lang="en-US" sz="800" kern="1200" smtClean="0">
                <a:solidFill>
                  <a:schemeClr val="tx1">
                    <a:lumMod val="50000"/>
                    <a:lumOff val="50000"/>
                  </a:schemeClr>
                </a:solidFill>
                <a:latin typeface="+mn-lt"/>
                <a:ea typeface="+mn-ea"/>
                <a:cs typeface="+mn-cs"/>
              </a:rPr>
              <a:pPr marL="0" lvl="0" algn="r" defTabSz="914400" rtl="0" eaLnBrk="1" latinLnBrk="0" hangingPunct="1">
                <a:lnSpc>
                  <a:spcPct val="125000"/>
                </a:lnSpc>
              </a:pPr>
              <a:t>‹#›</a:t>
            </a:fld>
            <a:endParaRPr lang="en-US" sz="800" kern="1200" dirty="0">
              <a:solidFill>
                <a:schemeClr val="tx1">
                  <a:lumMod val="50000"/>
                  <a:lumOff val="50000"/>
                </a:schemeClr>
              </a:solidFill>
              <a:latin typeface="+mn-lt"/>
              <a:ea typeface="+mn-ea"/>
              <a:cs typeface="+mn-cs"/>
            </a:endParaRPr>
          </a:p>
        </p:txBody>
      </p:sp>
    </p:spTree>
    <p:extLst>
      <p:ext uri="{BB962C8B-B14F-4D97-AF65-F5344CB8AC3E}">
        <p14:creationId xmlns:p14="http://schemas.microsoft.com/office/powerpoint/2010/main" val="3058579082"/>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03">
          <p15:clr>
            <a:srgbClr val="F26B43"/>
          </p15:clr>
        </p15:guide>
        <p15:guide id="2" pos="309">
          <p15:clr>
            <a:srgbClr val="F26B43"/>
          </p15:clr>
        </p15:guide>
        <p15:guide id="3" orient="horz" pos="1075">
          <p15:clr>
            <a:srgbClr val="F26B43"/>
          </p15:clr>
        </p15:guide>
        <p15:guide id="4" orient="horz" pos="314">
          <p15:clr>
            <a:srgbClr val="F26B43"/>
          </p15:clr>
        </p15:guide>
        <p15:guide id="5" pos="7359">
          <p15:clr>
            <a:srgbClr val="F26B43"/>
          </p15:clr>
        </p15:guide>
        <p15:guide id="6" orient="horz" pos="4181">
          <p15:clr>
            <a:srgbClr val="F26B43"/>
          </p15:clr>
        </p15:guide>
        <p15:guide id="7" orient="horz" pos="571">
          <p15:clr>
            <a:srgbClr val="F26B43"/>
          </p15:clr>
        </p15:guide>
        <p15:guide id="8" pos="33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6.xml"/><Relationship Id="rId1" Type="http://schemas.openxmlformats.org/officeDocument/2006/relationships/vmlDrawing" Target="../drawings/vmlDrawing1.vml"/><Relationship Id="rId6" Type="http://schemas.openxmlformats.org/officeDocument/2006/relationships/image" Target="../media/image27.emf"/><Relationship Id="rId5" Type="http://schemas.openxmlformats.org/officeDocument/2006/relationships/oleObject" Target="../embeddings/oleObject2.bin"/><Relationship Id="rId4" Type="http://schemas.openxmlformats.org/officeDocument/2006/relationships/image" Target="../media/image26.emf"/></Relationships>
</file>

<file path=ppt/slides/_rels/slide19.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c/bike-sharing-demand/data" TargetMode="External"/><Relationship Id="rId2" Type="http://schemas.openxmlformats.org/officeDocument/2006/relationships/image" Target="../media/image4.png"/><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7000" b="-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9A628-2C9D-4A61-8CB2-9521177A3B9A}"/>
              </a:ext>
            </a:extLst>
          </p:cNvPr>
          <p:cNvSpPr>
            <a:spLocks noGrp="1"/>
          </p:cNvSpPr>
          <p:nvPr>
            <p:ph type="ctrTitle"/>
          </p:nvPr>
        </p:nvSpPr>
        <p:spPr/>
        <p:txBody>
          <a:bodyPr/>
          <a:lstStyle/>
          <a:p>
            <a:r>
              <a:rPr lang="en-US" dirty="0"/>
              <a:t>Bike Sharing Prediction</a:t>
            </a:r>
          </a:p>
        </p:txBody>
      </p:sp>
      <p:sp>
        <p:nvSpPr>
          <p:cNvPr id="3" name="Subtitle 2">
            <a:extLst>
              <a:ext uri="{FF2B5EF4-FFF2-40B4-BE49-F238E27FC236}">
                <a16:creationId xmlns:a16="http://schemas.microsoft.com/office/drawing/2014/main" id="{61BB30DD-A81C-43A2-8C10-BFEDF6300939}"/>
              </a:ext>
            </a:extLst>
          </p:cNvPr>
          <p:cNvSpPr>
            <a:spLocks noGrp="1"/>
          </p:cNvSpPr>
          <p:nvPr>
            <p:ph type="subTitle" idx="1"/>
          </p:nvPr>
        </p:nvSpPr>
        <p:spPr/>
        <p:txBody>
          <a:bodyPr>
            <a:normAutofit lnSpcReduction="10000"/>
          </a:bodyPr>
          <a:lstStyle/>
          <a:p>
            <a:r>
              <a:rPr lang="en-US" dirty="0"/>
              <a:t>Shashank V. </a:t>
            </a:r>
            <a:r>
              <a:rPr lang="en-US" dirty="0" err="1"/>
              <a:t>Maiya</a:t>
            </a:r>
            <a:endParaRPr lang="en-US" dirty="0"/>
          </a:p>
          <a:p>
            <a:endParaRPr lang="en-US" dirty="0"/>
          </a:p>
          <a:p>
            <a:r>
              <a:rPr lang="en-US" dirty="0"/>
              <a:t>Data Science Intensive Capstone Project</a:t>
            </a:r>
          </a:p>
          <a:p>
            <a:r>
              <a:rPr lang="en-US" dirty="0"/>
              <a:t>October 1, 2018 Cohort</a:t>
            </a:r>
          </a:p>
          <a:p>
            <a:endParaRPr lang="en-US" dirty="0"/>
          </a:p>
        </p:txBody>
      </p:sp>
      <p:pic>
        <p:nvPicPr>
          <p:cNvPr id="5" name="Picture 4">
            <a:extLst>
              <a:ext uri="{FF2B5EF4-FFF2-40B4-BE49-F238E27FC236}">
                <a16:creationId xmlns:a16="http://schemas.microsoft.com/office/drawing/2014/main" id="{01D7FB21-8355-4F8A-B0A7-C02F2DED67A1}"/>
              </a:ext>
            </a:extLst>
          </p:cNvPr>
          <p:cNvPicPr>
            <a:picLocks noChangeAspect="1"/>
          </p:cNvPicPr>
          <p:nvPr/>
        </p:nvPicPr>
        <p:blipFill>
          <a:blip r:embed="rId3"/>
          <a:stretch>
            <a:fillRect/>
          </a:stretch>
        </p:blipFill>
        <p:spPr>
          <a:xfrm>
            <a:off x="5184405" y="5257800"/>
            <a:ext cx="1823189" cy="394915"/>
          </a:xfrm>
          <a:prstGeom prst="rect">
            <a:avLst/>
          </a:prstGeom>
        </p:spPr>
      </p:pic>
    </p:spTree>
    <p:extLst>
      <p:ext uri="{BB962C8B-B14F-4D97-AF65-F5344CB8AC3E}">
        <p14:creationId xmlns:p14="http://schemas.microsoft.com/office/powerpoint/2010/main" val="1803610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CC9B-B36A-44BD-8A77-866C2A6A1945}"/>
              </a:ext>
            </a:extLst>
          </p:cNvPr>
          <p:cNvSpPr>
            <a:spLocks noGrp="1"/>
          </p:cNvSpPr>
          <p:nvPr>
            <p:ph type="title"/>
          </p:nvPr>
        </p:nvSpPr>
        <p:spPr/>
        <p:txBody>
          <a:bodyPr/>
          <a:lstStyle/>
          <a:p>
            <a:r>
              <a:rPr lang="en-US" dirty="0"/>
              <a:t>Exploratory Data Analysis – Monthly Distribution</a:t>
            </a:r>
          </a:p>
        </p:txBody>
      </p:sp>
      <p:sp>
        <p:nvSpPr>
          <p:cNvPr id="3" name="Content Placeholder 2">
            <a:extLst>
              <a:ext uri="{FF2B5EF4-FFF2-40B4-BE49-F238E27FC236}">
                <a16:creationId xmlns:a16="http://schemas.microsoft.com/office/drawing/2014/main" id="{11CC8EAB-37C6-4632-BFA4-D5549396A806}"/>
              </a:ext>
            </a:extLst>
          </p:cNvPr>
          <p:cNvSpPr>
            <a:spLocks noGrp="1"/>
          </p:cNvSpPr>
          <p:nvPr>
            <p:ph idx="1"/>
          </p:nvPr>
        </p:nvSpPr>
        <p:spPr/>
        <p:txBody>
          <a:bodyPr/>
          <a:lstStyle/>
          <a:p>
            <a:r>
              <a:rPr lang="en-US" dirty="0"/>
              <a:t>Most rentals are in the months of June and May while least are on January and February. </a:t>
            </a:r>
          </a:p>
        </p:txBody>
      </p:sp>
      <p:sp>
        <p:nvSpPr>
          <p:cNvPr id="4" name="Footer Placeholder 3">
            <a:extLst>
              <a:ext uri="{FF2B5EF4-FFF2-40B4-BE49-F238E27FC236}">
                <a16:creationId xmlns:a16="http://schemas.microsoft.com/office/drawing/2014/main" id="{29655FDD-CC0D-4E44-9E8E-BE8272D4F5CC}"/>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64DCF22-2431-4B52-AA88-E9C41ED38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247" y="3247251"/>
            <a:ext cx="8232507" cy="3610749"/>
          </a:xfrm>
          <a:prstGeom prst="rect">
            <a:avLst/>
          </a:prstGeom>
        </p:spPr>
      </p:pic>
    </p:spTree>
    <p:extLst>
      <p:ext uri="{BB962C8B-B14F-4D97-AF65-F5344CB8AC3E}">
        <p14:creationId xmlns:p14="http://schemas.microsoft.com/office/powerpoint/2010/main" val="2880927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5BADAFB-D6FE-40F2-A031-217EB904751A}"/>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a:solidFill>
                  <a:srgbClr val="FFFFFF"/>
                </a:solidFill>
              </a:rPr>
              <a:t>Regression Plots</a:t>
            </a:r>
          </a:p>
        </p:txBody>
      </p:sp>
      <p:pic>
        <p:nvPicPr>
          <p:cNvPr id="5" name="Picture 4">
            <a:extLst>
              <a:ext uri="{FF2B5EF4-FFF2-40B4-BE49-F238E27FC236}">
                <a16:creationId xmlns:a16="http://schemas.microsoft.com/office/drawing/2014/main" id="{841DF01D-A168-4FC5-B029-6CF1D44FB1BD}"/>
              </a:ext>
            </a:extLst>
          </p:cNvPr>
          <p:cNvPicPr>
            <a:picLocks noChangeAspect="1"/>
          </p:cNvPicPr>
          <p:nvPr/>
        </p:nvPicPr>
        <p:blipFill rotWithShape="1">
          <a:blip r:embed="rId2">
            <a:extLst>
              <a:ext uri="{28A0092B-C50C-407E-A947-70E740481C1C}">
                <a14:useLocalDpi xmlns:a14="http://schemas.microsoft.com/office/drawing/2010/main" val="0"/>
              </a:ext>
            </a:extLst>
          </a:blip>
          <a:srcRect t="9060" b="9061"/>
          <a:stretch/>
        </p:blipFill>
        <p:spPr>
          <a:xfrm>
            <a:off x="4038600" y="1483107"/>
            <a:ext cx="7188199" cy="2751530"/>
          </a:xfrm>
          <a:prstGeom prst="rect">
            <a:avLst/>
          </a:prstGeom>
        </p:spPr>
      </p:pic>
      <p:sp>
        <p:nvSpPr>
          <p:cNvPr id="3" name="Content Placeholder 2">
            <a:extLst>
              <a:ext uri="{FF2B5EF4-FFF2-40B4-BE49-F238E27FC236}">
                <a16:creationId xmlns:a16="http://schemas.microsoft.com/office/drawing/2014/main" id="{4F741B12-BF90-4F1F-A4E5-8BAFF2E6D649}"/>
              </a:ext>
            </a:extLst>
          </p:cNvPr>
          <p:cNvSpPr>
            <a:spLocks noGrp="1"/>
          </p:cNvSpPr>
          <p:nvPr>
            <p:ph idx="1"/>
          </p:nvPr>
        </p:nvSpPr>
        <p:spPr>
          <a:xfrm>
            <a:off x="4038600" y="4884873"/>
            <a:ext cx="7188199" cy="1292090"/>
          </a:xfrm>
        </p:spPr>
        <p:txBody>
          <a:bodyPr>
            <a:normAutofit/>
          </a:bodyPr>
          <a:lstStyle/>
          <a:p>
            <a:r>
              <a:rPr lang="en-US" sz="1700"/>
              <a:t>We see a positive correlation between </a:t>
            </a:r>
            <a:r>
              <a:rPr lang="en-US" sz="1700" i="1"/>
              <a:t>count</a:t>
            </a:r>
            <a:r>
              <a:rPr lang="en-US" sz="1700"/>
              <a:t> and </a:t>
            </a:r>
            <a:r>
              <a:rPr lang="en-US" sz="1700" i="1"/>
              <a:t>temperature</a:t>
            </a:r>
          </a:p>
          <a:p>
            <a:r>
              <a:rPr lang="en-US" sz="1700"/>
              <a:t>We see a negative correlation between </a:t>
            </a:r>
            <a:r>
              <a:rPr lang="en-US" sz="1700" i="1"/>
              <a:t>count</a:t>
            </a:r>
            <a:r>
              <a:rPr lang="en-US" sz="1700"/>
              <a:t> and </a:t>
            </a:r>
            <a:r>
              <a:rPr lang="en-US" sz="1700" i="1"/>
              <a:t>humidity</a:t>
            </a:r>
          </a:p>
          <a:p>
            <a:r>
              <a:rPr lang="en-US" sz="1700" i="1"/>
              <a:t>Count</a:t>
            </a:r>
            <a:r>
              <a:rPr lang="en-US" sz="1700"/>
              <a:t> has a weak dependence on </a:t>
            </a:r>
            <a:r>
              <a:rPr lang="en-US" sz="1700" i="1"/>
              <a:t>windspeed and several missing (or erroneous) data points (labeled as 0s)</a:t>
            </a:r>
            <a:endParaRPr lang="en-US" sz="1700"/>
          </a:p>
          <a:p>
            <a:endParaRPr lang="en-US" sz="1700"/>
          </a:p>
        </p:txBody>
      </p:sp>
      <p:sp>
        <p:nvSpPr>
          <p:cNvPr id="4" name="Footer Placeholder 3">
            <a:extLst>
              <a:ext uri="{FF2B5EF4-FFF2-40B4-BE49-F238E27FC236}">
                <a16:creationId xmlns:a16="http://schemas.microsoft.com/office/drawing/2014/main" id="{2BB279E4-D3FA-45BB-BD12-434402104EB5}"/>
              </a:ext>
            </a:extLst>
          </p:cNvPr>
          <p:cNvSpPr>
            <a:spLocks noGrp="1"/>
          </p:cNvSpPr>
          <p:nvPr>
            <p:ph type="ftr" sz="quarter" idx="11"/>
          </p:nvPr>
        </p:nvSpPr>
        <p:spPr>
          <a:xfrm>
            <a:off x="4038599" y="6356350"/>
            <a:ext cx="4847897" cy="365125"/>
          </a:xfrm>
        </p:spPr>
        <p:txBody>
          <a:bodyPr>
            <a:normAutofit/>
          </a:bodyPr>
          <a:lstStyle/>
          <a:p>
            <a:pPr algn="l"/>
            <a:endParaRPr lang="en-US">
              <a:solidFill>
                <a:prstClr val="black">
                  <a:tint val="75000"/>
                </a:prstClr>
              </a:solidFill>
            </a:endParaRPr>
          </a:p>
        </p:txBody>
      </p:sp>
    </p:spTree>
    <p:extLst>
      <p:ext uri="{BB962C8B-B14F-4D97-AF65-F5344CB8AC3E}">
        <p14:creationId xmlns:p14="http://schemas.microsoft.com/office/powerpoint/2010/main" val="200875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6141396"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2">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604"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F2021D-50FA-4DE8-82D2-566A4881A7A7}"/>
              </a:ext>
            </a:extLst>
          </p:cNvPr>
          <p:cNvSpPr>
            <a:spLocks noGrp="1"/>
          </p:cNvSpPr>
          <p:nvPr>
            <p:ph type="title"/>
          </p:nvPr>
        </p:nvSpPr>
        <p:spPr>
          <a:xfrm>
            <a:off x="6392598" y="640263"/>
            <a:ext cx="5221266" cy="1344975"/>
          </a:xfrm>
        </p:spPr>
        <p:txBody>
          <a:bodyPr>
            <a:normAutofit/>
          </a:bodyPr>
          <a:lstStyle/>
          <a:p>
            <a:r>
              <a:rPr lang="en-US" sz="4000"/>
              <a:t>Correlation Analysis – Heatmap</a:t>
            </a:r>
          </a:p>
        </p:txBody>
      </p:sp>
      <p:pic>
        <p:nvPicPr>
          <p:cNvPr id="5" name="Picture 4">
            <a:extLst>
              <a:ext uri="{FF2B5EF4-FFF2-40B4-BE49-F238E27FC236}">
                <a16:creationId xmlns:a16="http://schemas.microsoft.com/office/drawing/2014/main" id="{260718BB-9E33-49FF-9485-F2A3AF47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735593"/>
            <a:ext cx="5126736" cy="5231364"/>
          </a:xfrm>
          <a:prstGeom prst="rect">
            <a:avLst/>
          </a:prstGeom>
        </p:spPr>
      </p:pic>
      <p:sp>
        <p:nvSpPr>
          <p:cNvPr id="3" name="Content Placeholder 2">
            <a:extLst>
              <a:ext uri="{FF2B5EF4-FFF2-40B4-BE49-F238E27FC236}">
                <a16:creationId xmlns:a16="http://schemas.microsoft.com/office/drawing/2014/main" id="{691AF1C4-DC3C-4F55-AD1A-5D8FB91E36C2}"/>
              </a:ext>
            </a:extLst>
          </p:cNvPr>
          <p:cNvSpPr>
            <a:spLocks noGrp="1"/>
          </p:cNvSpPr>
          <p:nvPr>
            <p:ph idx="1"/>
          </p:nvPr>
        </p:nvSpPr>
        <p:spPr>
          <a:xfrm>
            <a:off x="6391903" y="2121763"/>
            <a:ext cx="5235490" cy="3773010"/>
          </a:xfrm>
        </p:spPr>
        <p:txBody>
          <a:bodyPr>
            <a:normAutofit/>
          </a:bodyPr>
          <a:lstStyle/>
          <a:p>
            <a:r>
              <a:rPr lang="en-US" sz="2000" i="1"/>
              <a:t>temp</a:t>
            </a:r>
            <a:r>
              <a:rPr lang="en-US" sz="2000"/>
              <a:t> (true temperature) and </a:t>
            </a:r>
            <a:r>
              <a:rPr lang="en-US" sz="2000" i="1"/>
              <a:t>atemp</a:t>
            </a:r>
            <a:r>
              <a:rPr lang="en-US" sz="2000"/>
              <a:t> (feels like temperature) are highly correlated</a:t>
            </a:r>
          </a:p>
          <a:p>
            <a:r>
              <a:rPr lang="en-US" sz="2000"/>
              <a:t>count = casual + registered </a:t>
            </a:r>
            <a:r>
              <a:rPr lang="en-US" sz="2000">
                <a:sym typeface="Wingdings" panose="05000000000000000000" pitchFamily="2" charset="2"/>
              </a:rPr>
              <a:t> count is highly correlated with casual and registered</a:t>
            </a:r>
            <a:endParaRPr lang="en-US" sz="2000"/>
          </a:p>
        </p:txBody>
      </p:sp>
      <p:sp>
        <p:nvSpPr>
          <p:cNvPr id="4" name="Footer Placeholder 3">
            <a:extLst>
              <a:ext uri="{FF2B5EF4-FFF2-40B4-BE49-F238E27FC236}">
                <a16:creationId xmlns:a16="http://schemas.microsoft.com/office/drawing/2014/main" id="{342382B4-1A16-49CE-AC43-B7B74CAA047A}"/>
              </a:ext>
            </a:extLst>
          </p:cNvPr>
          <p:cNvSpPr>
            <a:spLocks noGrp="1"/>
          </p:cNvSpPr>
          <p:nvPr>
            <p:ph type="ftr" sz="quarter" idx="11"/>
          </p:nvPr>
        </p:nvSpPr>
        <p:spPr>
          <a:xfrm>
            <a:off x="484632" y="6356350"/>
            <a:ext cx="4114800" cy="365125"/>
          </a:xfrm>
        </p:spPr>
        <p:txBody>
          <a:bodyPr>
            <a:normAutofit/>
          </a:bodyPr>
          <a:lstStyle/>
          <a:p>
            <a:pPr algn="l"/>
            <a:endParaRPr lang="en-US">
              <a:solidFill>
                <a:schemeClr val="bg1">
                  <a:alpha val="80000"/>
                </a:schemeClr>
              </a:solidFill>
            </a:endParaRPr>
          </a:p>
        </p:txBody>
      </p:sp>
    </p:spTree>
    <p:extLst>
      <p:ext uri="{BB962C8B-B14F-4D97-AF65-F5344CB8AC3E}">
        <p14:creationId xmlns:p14="http://schemas.microsoft.com/office/powerpoint/2010/main" val="327754628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880AD-115B-4BFE-A737-C6F42FCB8CFD}"/>
              </a:ext>
            </a:extLst>
          </p:cNvPr>
          <p:cNvSpPr>
            <a:spLocks noGrp="1"/>
          </p:cNvSpPr>
          <p:nvPr>
            <p:ph type="title"/>
          </p:nvPr>
        </p:nvSpPr>
        <p:spPr/>
        <p:txBody>
          <a:bodyPr/>
          <a:lstStyle/>
          <a:p>
            <a:r>
              <a:rPr lang="en-US" dirty="0"/>
              <a:t>Modeling 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62CCEB-3225-4844-A436-E17492B19D23}"/>
                  </a:ext>
                </a:extLst>
              </p:cNvPr>
              <p:cNvSpPr>
                <a:spLocks noGrp="1"/>
              </p:cNvSpPr>
              <p:nvPr>
                <p:ph idx="1"/>
              </p:nvPr>
            </p:nvSpPr>
            <p:spPr/>
            <p:txBody>
              <a:bodyPr/>
              <a:lstStyle/>
              <a:p>
                <a:r>
                  <a:rPr lang="en-US" dirty="0"/>
                  <a:t>Type: Supervised Learning</a:t>
                </a:r>
              </a:p>
              <a:p>
                <a:r>
                  <a:rPr lang="en-US" dirty="0"/>
                  <a:t>Regression Problem: Possible Target values [0, </a:t>
                </a:r>
                <a14:m>
                  <m:oMath xmlns:m="http://schemas.openxmlformats.org/officeDocument/2006/math">
                    <m:r>
                      <a:rPr lang="en-US" b="0" i="1" smtClean="0">
                        <a:latin typeface="Cambria Math" panose="02040503050406030204" pitchFamily="18" charset="0"/>
                      </a:rPr>
                      <m:t>∞</m:t>
                    </m:r>
                    <m:r>
                      <a:rPr lang="en-US" b="0" i="0" smtClean="0">
                        <a:latin typeface="Cambria Math" panose="02040503050406030204" pitchFamily="18" charset="0"/>
                      </a:rPr>
                      <m:t>)</m:t>
                    </m:r>
                  </m:oMath>
                </a14:m>
                <a:endParaRPr lang="en-US" b="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F62CCEB-3225-4844-A436-E17492B19D23}"/>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01D2B6F-F671-4D51-9A47-22130A1DA353}"/>
              </a:ext>
            </a:extLst>
          </p:cNvPr>
          <p:cNvSpPr>
            <a:spLocks noGrp="1"/>
          </p:cNvSpPr>
          <p:nvPr>
            <p:ph type="ftr" sz="quarter" idx="11"/>
          </p:nvPr>
        </p:nvSpPr>
        <p:spPr/>
        <p:txBody>
          <a:bodyPr/>
          <a:lstStyle/>
          <a:p>
            <a:endParaRPr lang="en-US" dirty="0"/>
          </a:p>
        </p:txBody>
      </p:sp>
      <p:pic>
        <p:nvPicPr>
          <p:cNvPr id="7" name="Picture 6">
            <a:extLst>
              <a:ext uri="{FF2B5EF4-FFF2-40B4-BE49-F238E27FC236}">
                <a16:creationId xmlns:a16="http://schemas.microsoft.com/office/drawing/2014/main" id="{7439A93B-24C0-404A-8D6D-84D59CD8035C}"/>
              </a:ext>
            </a:extLst>
          </p:cNvPr>
          <p:cNvPicPr>
            <a:picLocks noChangeAspect="1"/>
          </p:cNvPicPr>
          <p:nvPr/>
        </p:nvPicPr>
        <p:blipFill>
          <a:blip r:embed="rId3"/>
          <a:stretch>
            <a:fillRect/>
          </a:stretch>
        </p:blipFill>
        <p:spPr>
          <a:xfrm>
            <a:off x="4880651" y="1786021"/>
            <a:ext cx="6993643" cy="4759681"/>
          </a:xfrm>
          <a:prstGeom prst="rect">
            <a:avLst/>
          </a:prstGeom>
        </p:spPr>
      </p:pic>
    </p:spTree>
    <p:extLst>
      <p:ext uri="{BB962C8B-B14F-4D97-AF65-F5344CB8AC3E}">
        <p14:creationId xmlns:p14="http://schemas.microsoft.com/office/powerpoint/2010/main" val="3509255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A1979-8BF2-4A90-95BF-F73EB76C74D7}"/>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3041E08B-24C7-461C-B422-4552C823C179}"/>
              </a:ext>
            </a:extLst>
          </p:cNvPr>
          <p:cNvSpPr>
            <a:spLocks noGrp="1"/>
          </p:cNvSpPr>
          <p:nvPr>
            <p:ph idx="1"/>
          </p:nvPr>
        </p:nvSpPr>
        <p:spPr>
          <a:xfrm>
            <a:off x="838200" y="1825625"/>
            <a:ext cx="10515600" cy="903355"/>
          </a:xfrm>
        </p:spPr>
        <p:txBody>
          <a:bodyPr/>
          <a:lstStyle/>
          <a:p>
            <a:endParaRPr lang="en-US" dirty="0"/>
          </a:p>
        </p:txBody>
      </p:sp>
      <p:sp>
        <p:nvSpPr>
          <p:cNvPr id="4" name="Footer Placeholder 3">
            <a:extLst>
              <a:ext uri="{FF2B5EF4-FFF2-40B4-BE49-F238E27FC236}">
                <a16:creationId xmlns:a16="http://schemas.microsoft.com/office/drawing/2014/main" id="{7E22F187-CF37-4671-9B06-9F6FF8D39F54}"/>
              </a:ext>
            </a:extLst>
          </p:cNvPr>
          <p:cNvSpPr>
            <a:spLocks noGrp="1"/>
          </p:cNvSpPr>
          <p:nvPr>
            <p:ph type="ftr" sz="quarter" idx="11"/>
          </p:nvPr>
        </p:nvSpPr>
        <p:spPr/>
        <p:txBody>
          <a:bodyPr/>
          <a:lstStyle/>
          <a:p>
            <a:endParaRPr lang="en-US" dirty="0"/>
          </a:p>
        </p:txBody>
      </p:sp>
      <p:grpSp>
        <p:nvGrpSpPr>
          <p:cNvPr id="27" name="Group 26">
            <a:extLst>
              <a:ext uri="{FF2B5EF4-FFF2-40B4-BE49-F238E27FC236}">
                <a16:creationId xmlns:a16="http://schemas.microsoft.com/office/drawing/2014/main" id="{BC3420D9-AF4B-4CB1-9E8A-E1F45E69AEB8}"/>
              </a:ext>
            </a:extLst>
          </p:cNvPr>
          <p:cNvGrpSpPr/>
          <p:nvPr/>
        </p:nvGrpSpPr>
        <p:grpSpPr>
          <a:xfrm>
            <a:off x="2779940" y="460491"/>
            <a:ext cx="9172575" cy="2460393"/>
            <a:chOff x="1645850" y="2996796"/>
            <a:chExt cx="9172575" cy="2460393"/>
          </a:xfrm>
        </p:grpSpPr>
        <p:grpSp>
          <p:nvGrpSpPr>
            <p:cNvPr id="25" name="Group 24">
              <a:extLst>
                <a:ext uri="{FF2B5EF4-FFF2-40B4-BE49-F238E27FC236}">
                  <a16:creationId xmlns:a16="http://schemas.microsoft.com/office/drawing/2014/main" id="{291E29B2-A05E-4D41-A57B-D03CF709B12D}"/>
                </a:ext>
              </a:extLst>
            </p:cNvPr>
            <p:cNvGrpSpPr/>
            <p:nvPr/>
          </p:nvGrpSpPr>
          <p:grpSpPr>
            <a:xfrm>
              <a:off x="1645850" y="2996796"/>
              <a:ext cx="9172575" cy="2460393"/>
              <a:chOff x="1058021" y="2982685"/>
              <a:chExt cx="9172575" cy="2460393"/>
            </a:xfrm>
          </p:grpSpPr>
          <p:pic>
            <p:nvPicPr>
              <p:cNvPr id="5" name="Picture 4">
                <a:extLst>
                  <a:ext uri="{FF2B5EF4-FFF2-40B4-BE49-F238E27FC236}">
                    <a16:creationId xmlns:a16="http://schemas.microsoft.com/office/drawing/2014/main" id="{347EB746-DFAE-42FA-858A-4459D0C97049}"/>
                  </a:ext>
                </a:extLst>
              </p:cNvPr>
              <p:cNvPicPr>
                <a:picLocks noChangeAspect="1"/>
              </p:cNvPicPr>
              <p:nvPr/>
            </p:nvPicPr>
            <p:blipFill>
              <a:blip r:embed="rId2"/>
              <a:stretch>
                <a:fillRect/>
              </a:stretch>
            </p:blipFill>
            <p:spPr>
              <a:xfrm>
                <a:off x="1058021" y="4081003"/>
                <a:ext cx="9172575" cy="1362075"/>
              </a:xfrm>
              <a:prstGeom prst="rect">
                <a:avLst/>
              </a:prstGeom>
            </p:spPr>
          </p:pic>
          <p:sp>
            <p:nvSpPr>
              <p:cNvPr id="6" name="Rectangle 5">
                <a:extLst>
                  <a:ext uri="{FF2B5EF4-FFF2-40B4-BE49-F238E27FC236}">
                    <a16:creationId xmlns:a16="http://schemas.microsoft.com/office/drawing/2014/main" id="{7A2F7A9C-17DB-42F3-A634-9F5C3C666B6B}"/>
                  </a:ext>
                </a:extLst>
              </p:cNvPr>
              <p:cNvSpPr/>
              <p:nvPr/>
            </p:nvSpPr>
            <p:spPr>
              <a:xfrm>
                <a:off x="2258458" y="4021926"/>
                <a:ext cx="1068636"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A2236257-DACA-45FB-A907-1FD91638E888}"/>
                  </a:ext>
                </a:extLst>
              </p:cNvPr>
              <p:cNvSpPr/>
              <p:nvPr/>
            </p:nvSpPr>
            <p:spPr>
              <a:xfrm>
                <a:off x="5027364" y="4021926"/>
                <a:ext cx="415493"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BD0A1D0-CDAE-4F77-8357-314C739FB8E6}"/>
                  </a:ext>
                </a:extLst>
              </p:cNvPr>
              <p:cNvSpPr/>
              <p:nvPr/>
            </p:nvSpPr>
            <p:spPr>
              <a:xfrm>
                <a:off x="6074819" y="4016138"/>
                <a:ext cx="1828210"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59876F-B46E-4DDF-AE2E-AB20D2EF9CE9}"/>
                  </a:ext>
                </a:extLst>
              </p:cNvPr>
              <p:cNvSpPr/>
              <p:nvPr/>
            </p:nvSpPr>
            <p:spPr>
              <a:xfrm>
                <a:off x="8822544" y="4012180"/>
                <a:ext cx="332342"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CE94A5E-A69F-43CA-8096-59595ED82B56}"/>
                  </a:ext>
                </a:extLst>
              </p:cNvPr>
              <p:cNvSpPr/>
              <p:nvPr/>
            </p:nvSpPr>
            <p:spPr>
              <a:xfrm>
                <a:off x="7921759" y="4016138"/>
                <a:ext cx="416698" cy="394436"/>
              </a:xfrm>
              <a:prstGeom prst="rect">
                <a:avLst/>
              </a:prstGeom>
              <a:solidFill>
                <a:srgbClr val="00B050">
                  <a:alpha val="50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5A8119E-A4C2-4111-B52B-6D9E056AFBDC}"/>
                  </a:ext>
                </a:extLst>
              </p:cNvPr>
              <p:cNvSpPr/>
              <p:nvPr/>
            </p:nvSpPr>
            <p:spPr>
              <a:xfrm>
                <a:off x="8365031" y="4016138"/>
                <a:ext cx="41669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FE850A0-6CD7-47DA-B210-47AA356391CB}"/>
                  </a:ext>
                </a:extLst>
              </p:cNvPr>
              <p:cNvSpPr/>
              <p:nvPr/>
            </p:nvSpPr>
            <p:spPr>
              <a:xfrm>
                <a:off x="9184815" y="4008806"/>
                <a:ext cx="44247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Rectangle 13">
                <a:extLst>
                  <a:ext uri="{FF2B5EF4-FFF2-40B4-BE49-F238E27FC236}">
                    <a16:creationId xmlns:a16="http://schemas.microsoft.com/office/drawing/2014/main" id="{B5C56BDC-5AD3-45DF-A7A1-BBA9B4E0E7AF}"/>
                  </a:ext>
                </a:extLst>
              </p:cNvPr>
              <p:cNvSpPr/>
              <p:nvPr/>
            </p:nvSpPr>
            <p:spPr>
              <a:xfrm>
                <a:off x="1373987" y="4191650"/>
                <a:ext cx="889586" cy="394436"/>
              </a:xfrm>
              <a:prstGeom prst="rect">
                <a:avLst/>
              </a:prstGeom>
              <a:solidFill>
                <a:srgbClr val="0070C0">
                  <a:alpha val="50000"/>
                </a:srgbClr>
              </a:solidFill>
              <a:ln>
                <a:solidFill>
                  <a:srgbClr val="0070C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Freeform: Shape 16">
                <a:extLst>
                  <a:ext uri="{FF2B5EF4-FFF2-40B4-BE49-F238E27FC236}">
                    <a16:creationId xmlns:a16="http://schemas.microsoft.com/office/drawing/2014/main" id="{BCA7FF2E-65F3-4A0B-B8A9-855ABE49536D}"/>
                  </a:ext>
                </a:extLst>
              </p:cNvPr>
              <p:cNvSpPr/>
              <p:nvPr/>
            </p:nvSpPr>
            <p:spPr>
              <a:xfrm>
                <a:off x="1961404" y="2983634"/>
                <a:ext cx="6583882" cy="1208015"/>
              </a:xfrm>
              <a:custGeom>
                <a:avLst/>
                <a:gdLst>
                  <a:gd name="connsiteX0" fmla="*/ 0 w 6640286"/>
                  <a:gd name="connsiteY0" fmla="*/ 1404710 h 1404710"/>
                  <a:gd name="connsiteX1" fmla="*/ 3037114 w 6640286"/>
                  <a:gd name="connsiteY1" fmla="*/ 452 h 1404710"/>
                  <a:gd name="connsiteX2" fmla="*/ 6640286 w 6640286"/>
                  <a:gd name="connsiteY2" fmla="*/ 1252310 h 1404710"/>
                </a:gdLst>
                <a:ahLst/>
                <a:cxnLst>
                  <a:cxn ang="0">
                    <a:pos x="connsiteX0" y="connsiteY0"/>
                  </a:cxn>
                  <a:cxn ang="0">
                    <a:pos x="connsiteX1" y="connsiteY1"/>
                  </a:cxn>
                  <a:cxn ang="0">
                    <a:pos x="connsiteX2" y="connsiteY2"/>
                  </a:cxn>
                </a:cxnLst>
                <a:rect l="l" t="t" r="r" b="b"/>
                <a:pathLst>
                  <a:path w="6640286" h="1404710">
                    <a:moveTo>
                      <a:pt x="0" y="1404710"/>
                    </a:moveTo>
                    <a:cubicBezTo>
                      <a:pt x="965200" y="715281"/>
                      <a:pt x="1930400" y="25852"/>
                      <a:pt x="3037114" y="452"/>
                    </a:cubicBezTo>
                    <a:cubicBezTo>
                      <a:pt x="4143828" y="-24948"/>
                      <a:pt x="5974443" y="1025524"/>
                      <a:pt x="6640286" y="125231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7EEBD4C-41C4-48DA-9E6E-3D49BA24011E}"/>
                  </a:ext>
                </a:extLst>
              </p:cNvPr>
              <p:cNvSpPr/>
              <p:nvPr/>
            </p:nvSpPr>
            <p:spPr>
              <a:xfrm>
                <a:off x="5192486" y="2982685"/>
                <a:ext cx="4237271" cy="1033453"/>
              </a:xfrm>
              <a:custGeom>
                <a:avLst/>
                <a:gdLst>
                  <a:gd name="connsiteX0" fmla="*/ 0 w 4038600"/>
                  <a:gd name="connsiteY0" fmla="*/ 0 h 446314"/>
                  <a:gd name="connsiteX1" fmla="*/ 4038600 w 4038600"/>
                  <a:gd name="connsiteY1" fmla="*/ 446314 h 446314"/>
                </a:gdLst>
                <a:ahLst/>
                <a:cxnLst>
                  <a:cxn ang="0">
                    <a:pos x="connsiteX0" y="connsiteY0"/>
                  </a:cxn>
                  <a:cxn ang="0">
                    <a:pos x="connsiteX1" y="connsiteY1"/>
                  </a:cxn>
                </a:cxnLst>
                <a:rect l="l" t="t" r="r" b="b"/>
                <a:pathLst>
                  <a:path w="4038600" h="446314">
                    <a:moveTo>
                      <a:pt x="0" y="0"/>
                    </a:moveTo>
                    <a:cubicBezTo>
                      <a:pt x="1659164" y="146050"/>
                      <a:pt x="3318329" y="292100"/>
                      <a:pt x="4038600" y="446314"/>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21F06DB-C994-42C9-A38C-3E47841567CA}"/>
                  </a:ext>
                </a:extLst>
              </p:cNvPr>
              <p:cNvSpPr/>
              <p:nvPr/>
            </p:nvSpPr>
            <p:spPr>
              <a:xfrm>
                <a:off x="3328806" y="4019001"/>
                <a:ext cx="167982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Rectangle 23">
                <a:extLst>
                  <a:ext uri="{FF2B5EF4-FFF2-40B4-BE49-F238E27FC236}">
                    <a16:creationId xmlns:a16="http://schemas.microsoft.com/office/drawing/2014/main" id="{9EC33049-81F0-4D99-9AF9-EA29DCD03BDC}"/>
                  </a:ext>
                </a:extLst>
              </p:cNvPr>
              <p:cNvSpPr/>
              <p:nvPr/>
            </p:nvSpPr>
            <p:spPr>
              <a:xfrm>
                <a:off x="5469431" y="4019859"/>
                <a:ext cx="586658" cy="394436"/>
              </a:xfrm>
              <a:prstGeom prst="rect">
                <a:avLst/>
              </a:prstGeom>
              <a:solidFill>
                <a:srgbClr val="0070C0">
                  <a:alpha val="50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6" name="Rectangle 25">
              <a:extLst>
                <a:ext uri="{FF2B5EF4-FFF2-40B4-BE49-F238E27FC236}">
                  <a16:creationId xmlns:a16="http://schemas.microsoft.com/office/drawing/2014/main" id="{713E3E7A-BBC3-4877-A0F9-CC93BF928B9F}"/>
                </a:ext>
              </a:extLst>
            </p:cNvPr>
            <p:cNvSpPr/>
            <p:nvPr/>
          </p:nvSpPr>
          <p:spPr>
            <a:xfrm>
              <a:off x="10230184" y="4030249"/>
              <a:ext cx="442478" cy="394436"/>
            </a:xfrm>
            <a:prstGeom prst="rect">
              <a:avLst/>
            </a:prstGeom>
            <a:solidFill>
              <a:srgbClr val="FF00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6" name="Group 35">
            <a:extLst>
              <a:ext uri="{FF2B5EF4-FFF2-40B4-BE49-F238E27FC236}">
                <a16:creationId xmlns:a16="http://schemas.microsoft.com/office/drawing/2014/main" id="{DAA61836-A98C-4AD2-903D-CF4F7197A619}"/>
              </a:ext>
            </a:extLst>
          </p:cNvPr>
          <p:cNvGrpSpPr/>
          <p:nvPr/>
        </p:nvGrpSpPr>
        <p:grpSpPr>
          <a:xfrm>
            <a:off x="781813" y="2766824"/>
            <a:ext cx="10131724" cy="4137349"/>
            <a:chOff x="293914" y="2820221"/>
            <a:chExt cx="10131724" cy="4137349"/>
          </a:xfrm>
        </p:grpSpPr>
        <p:pic>
          <p:nvPicPr>
            <p:cNvPr id="28" name="Picture 27">
              <a:extLst>
                <a:ext uri="{FF2B5EF4-FFF2-40B4-BE49-F238E27FC236}">
                  <a16:creationId xmlns:a16="http://schemas.microsoft.com/office/drawing/2014/main" id="{744A1CDC-4499-4FBC-90E5-DDD32C1ACE7C}"/>
                </a:ext>
              </a:extLst>
            </p:cNvPr>
            <p:cNvPicPr>
              <a:picLocks noChangeAspect="1"/>
            </p:cNvPicPr>
            <p:nvPr/>
          </p:nvPicPr>
          <p:blipFill>
            <a:blip r:embed="rId3"/>
            <a:stretch>
              <a:fillRect/>
            </a:stretch>
          </p:blipFill>
          <p:spPr>
            <a:xfrm>
              <a:off x="293914" y="4442933"/>
              <a:ext cx="2686050" cy="1323975"/>
            </a:xfrm>
            <a:prstGeom prst="rect">
              <a:avLst/>
            </a:prstGeom>
          </p:spPr>
        </p:pic>
        <p:sp>
          <p:nvSpPr>
            <p:cNvPr id="31" name="Arrow: Right 30">
              <a:extLst>
                <a:ext uri="{FF2B5EF4-FFF2-40B4-BE49-F238E27FC236}">
                  <a16:creationId xmlns:a16="http://schemas.microsoft.com/office/drawing/2014/main" id="{558AE8E2-E954-40BB-99E6-5B21A69F044E}"/>
                </a:ext>
              </a:extLst>
            </p:cNvPr>
            <p:cNvSpPr/>
            <p:nvPr/>
          </p:nvSpPr>
          <p:spPr>
            <a:xfrm>
              <a:off x="3061969" y="4773927"/>
              <a:ext cx="1953107" cy="6619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OneHotEncoding</a:t>
              </a:r>
            </a:p>
          </p:txBody>
        </p:sp>
        <p:pic>
          <p:nvPicPr>
            <p:cNvPr id="32" name="Picture 31">
              <a:extLst>
                <a:ext uri="{FF2B5EF4-FFF2-40B4-BE49-F238E27FC236}">
                  <a16:creationId xmlns:a16="http://schemas.microsoft.com/office/drawing/2014/main" id="{FBEC29CC-B373-4FDB-B0C3-5E6FEB76CD49}"/>
                </a:ext>
              </a:extLst>
            </p:cNvPr>
            <p:cNvPicPr>
              <a:picLocks noChangeAspect="1"/>
            </p:cNvPicPr>
            <p:nvPr/>
          </p:nvPicPr>
          <p:blipFill>
            <a:blip r:embed="rId4"/>
            <a:stretch>
              <a:fillRect/>
            </a:stretch>
          </p:blipFill>
          <p:spPr>
            <a:xfrm>
              <a:off x="5205938" y="2820221"/>
              <a:ext cx="2590800" cy="1343025"/>
            </a:xfrm>
            <a:prstGeom prst="rect">
              <a:avLst/>
            </a:prstGeom>
          </p:spPr>
        </p:pic>
        <p:pic>
          <p:nvPicPr>
            <p:cNvPr id="33" name="Picture 32">
              <a:extLst>
                <a:ext uri="{FF2B5EF4-FFF2-40B4-BE49-F238E27FC236}">
                  <a16:creationId xmlns:a16="http://schemas.microsoft.com/office/drawing/2014/main" id="{401928AA-866C-42B8-BB26-10797266887B}"/>
                </a:ext>
              </a:extLst>
            </p:cNvPr>
            <p:cNvPicPr>
              <a:picLocks noChangeAspect="1"/>
            </p:cNvPicPr>
            <p:nvPr/>
          </p:nvPicPr>
          <p:blipFill>
            <a:blip r:embed="rId5"/>
            <a:stretch>
              <a:fillRect/>
            </a:stretch>
          </p:blipFill>
          <p:spPr>
            <a:xfrm>
              <a:off x="5205938" y="5605020"/>
              <a:ext cx="4724400" cy="1352550"/>
            </a:xfrm>
            <a:prstGeom prst="rect">
              <a:avLst/>
            </a:prstGeom>
          </p:spPr>
        </p:pic>
        <p:pic>
          <p:nvPicPr>
            <p:cNvPr id="34" name="Picture 33">
              <a:extLst>
                <a:ext uri="{FF2B5EF4-FFF2-40B4-BE49-F238E27FC236}">
                  <a16:creationId xmlns:a16="http://schemas.microsoft.com/office/drawing/2014/main" id="{4DE3E14D-C0B5-474D-8D61-1F3623A16923}"/>
                </a:ext>
              </a:extLst>
            </p:cNvPr>
            <p:cNvPicPr>
              <a:picLocks noChangeAspect="1"/>
            </p:cNvPicPr>
            <p:nvPr/>
          </p:nvPicPr>
          <p:blipFill>
            <a:blip r:embed="rId6"/>
            <a:stretch>
              <a:fillRect/>
            </a:stretch>
          </p:blipFill>
          <p:spPr>
            <a:xfrm>
              <a:off x="5205938" y="4207858"/>
              <a:ext cx="5219700" cy="1352550"/>
            </a:xfrm>
            <a:prstGeom prst="rect">
              <a:avLst/>
            </a:prstGeom>
          </p:spPr>
        </p:pic>
      </p:grpSp>
    </p:spTree>
    <p:extLst>
      <p:ext uri="{BB962C8B-B14F-4D97-AF65-F5344CB8AC3E}">
        <p14:creationId xmlns:p14="http://schemas.microsoft.com/office/powerpoint/2010/main" val="20920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96B4-2791-4825-B2C4-54223FCA9200}"/>
              </a:ext>
            </a:extLst>
          </p:cNvPr>
          <p:cNvSpPr>
            <a:spLocks noGrp="1"/>
          </p:cNvSpPr>
          <p:nvPr>
            <p:ph type="title"/>
          </p:nvPr>
        </p:nvSpPr>
        <p:spPr/>
        <p:txBody>
          <a:bodyPr/>
          <a:lstStyle/>
          <a:p>
            <a:r>
              <a:rPr lang="en-US" dirty="0"/>
              <a:t>Train/Test Split </a:t>
            </a:r>
          </a:p>
        </p:txBody>
      </p:sp>
      <p:sp>
        <p:nvSpPr>
          <p:cNvPr id="3" name="Content Placeholder 2">
            <a:extLst>
              <a:ext uri="{FF2B5EF4-FFF2-40B4-BE49-F238E27FC236}">
                <a16:creationId xmlns:a16="http://schemas.microsoft.com/office/drawing/2014/main" id="{8E527C99-0760-4BF0-A44A-3B3A047EEE58}"/>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F212B8FD-105A-4ADD-9EE6-5FC69AF7EE2B}"/>
              </a:ext>
            </a:extLst>
          </p:cNvPr>
          <p:cNvSpPr>
            <a:spLocks noGrp="1"/>
          </p:cNvSpPr>
          <p:nvPr>
            <p:ph type="ftr" sz="quarter" idx="11"/>
          </p:nvPr>
        </p:nvSpPr>
        <p:spPr/>
        <p:txBody>
          <a:bodyPr/>
          <a:lstStyle/>
          <a:p>
            <a:endParaRPr lang="en-US" dirty="0"/>
          </a:p>
        </p:txBody>
      </p:sp>
      <p:pic>
        <p:nvPicPr>
          <p:cNvPr id="6" name="Picture 5">
            <a:extLst>
              <a:ext uri="{FF2B5EF4-FFF2-40B4-BE49-F238E27FC236}">
                <a16:creationId xmlns:a16="http://schemas.microsoft.com/office/drawing/2014/main" id="{D3490FE9-8014-42D6-A9D5-3E1B1DAED4FD}"/>
              </a:ext>
            </a:extLst>
          </p:cNvPr>
          <p:cNvPicPr>
            <a:picLocks noChangeAspect="1"/>
          </p:cNvPicPr>
          <p:nvPr/>
        </p:nvPicPr>
        <p:blipFill>
          <a:blip r:embed="rId2"/>
          <a:stretch>
            <a:fillRect/>
          </a:stretch>
        </p:blipFill>
        <p:spPr>
          <a:xfrm>
            <a:off x="5782146" y="1690688"/>
            <a:ext cx="5919258" cy="3531703"/>
          </a:xfrm>
          <a:prstGeom prst="rect">
            <a:avLst/>
          </a:prstGeom>
        </p:spPr>
      </p:pic>
    </p:spTree>
    <p:extLst>
      <p:ext uri="{BB962C8B-B14F-4D97-AF65-F5344CB8AC3E}">
        <p14:creationId xmlns:p14="http://schemas.microsoft.com/office/powerpoint/2010/main" val="49632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60B8-D6FC-41A9-A750-73418F2F212C}"/>
              </a:ext>
            </a:extLst>
          </p:cNvPr>
          <p:cNvSpPr>
            <a:spLocks noGrp="1"/>
          </p:cNvSpPr>
          <p:nvPr>
            <p:ph type="title"/>
          </p:nvPr>
        </p:nvSpPr>
        <p:spPr/>
        <p:txBody>
          <a:bodyPr/>
          <a:lstStyle/>
          <a:p>
            <a:r>
              <a:rPr lang="en-US" dirty="0"/>
              <a:t>Evaluation Metric - RMSLE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8671E-44D3-48E3-A5C4-130F7397C717}"/>
                  </a:ext>
                </a:extLst>
              </p:cNvPr>
              <p:cNvSpPr>
                <a:spLocks noGrp="1"/>
              </p:cNvSpPr>
              <p:nvPr>
                <p:ph idx="1"/>
              </p:nvPr>
            </p:nvSpPr>
            <p:spPr/>
            <p:txBody>
              <a:bodyPr/>
              <a:lstStyle/>
              <a:p>
                <a:r>
                  <a:rPr lang="en-US" dirty="0"/>
                  <a:t>RMSLE = Root Mean Square Log Error</a:t>
                </a:r>
              </a:p>
              <a:p>
                <a:r>
                  <a:rPr lang="en-US" dirty="0"/>
                  <a:t>RMSLE = </a:t>
                </a:r>
                <a14:m>
                  <m:oMath xmlns:m="http://schemas.openxmlformats.org/officeDocument/2006/math">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a:latin typeface="Cambria Math" panose="02040503050406030204" pitchFamily="18" charset="0"/>
                              </a:rPr>
                            </m:ctrlPr>
                          </m:naryPr>
                          <m:sub>
                            <m:r>
                              <a:rPr lang="en-US" i="1">
                                <a:latin typeface="Cambria Math" panose="02040503050406030204" pitchFamily="18" charset="0"/>
                              </a:rPr>
                              <m:t>𝑖</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+1</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r>
                                              <a:rPr lang="en-US" i="1">
                                                <a:latin typeface="Cambria Math" panose="02040503050406030204" pitchFamily="18" charset="0"/>
                                              </a:rPr>
                                              <m:t>+1</m:t>
                                            </m:r>
                                          </m:e>
                                        </m:d>
                                      </m:e>
                                    </m:func>
                                  </m:e>
                                </m:d>
                              </m:e>
                              <m:sup>
                                <m:r>
                                  <a:rPr lang="en-US" i="1">
                                    <a:latin typeface="Cambria Math" panose="02040503050406030204" pitchFamily="18" charset="0"/>
                                  </a:rPr>
                                  <m:t>2</m:t>
                                </m:r>
                              </m:sup>
                            </m:sSup>
                          </m:e>
                        </m:nary>
                      </m:e>
                    </m:rad>
                  </m:oMath>
                </a14:m>
                <a:endParaRPr lang="en-US" dirty="0"/>
              </a:p>
              <a:p>
                <a:pPr lvl="1"/>
                <a14:m>
                  <m:oMath xmlns:m="http://schemas.openxmlformats.org/officeDocument/2006/math">
                    <m:r>
                      <a:rPr lang="en-US" i="1">
                        <a:latin typeface="Cambria Math" panose="02040503050406030204" pitchFamily="18" charset="0"/>
                      </a:rPr>
                      <m:t>𝑛</m:t>
                    </m:r>
                  </m:oMath>
                </a14:m>
                <a:r>
                  <a:rPr lang="en-US" dirty="0"/>
                  <a:t> is the number of hours in the test set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oMath>
                </a14:m>
                <a:r>
                  <a:rPr lang="en-US" dirty="0"/>
                  <a:t> is the predicted count</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oMath>
                </a14:m>
                <a:r>
                  <a:rPr lang="en-US" dirty="0"/>
                  <a:t> is the actual count</a:t>
                </a:r>
              </a:p>
              <a:p>
                <a:pPr lvl="1"/>
                <a14:m>
                  <m:oMath xmlns:m="http://schemas.openxmlformats.org/officeDocument/2006/math">
                    <m:r>
                      <m:rPr>
                        <m:sty m:val="p"/>
                      </m:rPr>
                      <a:rPr lang="en-US">
                        <a:latin typeface="Cambria Math" panose="02040503050406030204" pitchFamily="18" charset="0"/>
                      </a:rPr>
                      <m:t>log</m:t>
                    </m:r>
                    <m:r>
                      <a:rPr lang="en-US">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the natural logarithm</a:t>
                </a:r>
              </a:p>
            </p:txBody>
          </p:sp>
        </mc:Choice>
        <mc:Fallback xmlns="">
          <p:sp>
            <p:nvSpPr>
              <p:cNvPr id="3" name="Content Placeholder 2">
                <a:extLst>
                  <a:ext uri="{FF2B5EF4-FFF2-40B4-BE49-F238E27FC236}">
                    <a16:creationId xmlns:a16="http://schemas.microsoft.com/office/drawing/2014/main" id="{76B8671E-44D3-48E3-A5C4-130F7397C71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4735F07-9934-4932-AC88-2F784978AE2F}"/>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06756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676D-C835-4009-92FF-C88DF77B6B67}"/>
              </a:ext>
            </a:extLst>
          </p:cNvPr>
          <p:cNvSpPr>
            <a:spLocks noGrp="1"/>
          </p:cNvSpPr>
          <p:nvPr>
            <p:ph type="title"/>
          </p:nvPr>
        </p:nvSpPr>
        <p:spPr/>
        <p:txBody>
          <a:bodyPr/>
          <a:lstStyle/>
          <a:p>
            <a:r>
              <a:rPr lang="en-US" dirty="0"/>
              <a:t>Regression Algorithms Used</a:t>
            </a:r>
          </a:p>
        </p:txBody>
      </p:sp>
      <p:sp>
        <p:nvSpPr>
          <p:cNvPr id="3" name="Content Placeholder 2">
            <a:extLst>
              <a:ext uri="{FF2B5EF4-FFF2-40B4-BE49-F238E27FC236}">
                <a16:creationId xmlns:a16="http://schemas.microsoft.com/office/drawing/2014/main" id="{D1728BDE-C759-4D49-B599-2E042BCF2190}"/>
              </a:ext>
            </a:extLst>
          </p:cNvPr>
          <p:cNvSpPr>
            <a:spLocks noGrp="1"/>
          </p:cNvSpPr>
          <p:nvPr>
            <p:ph idx="1"/>
          </p:nvPr>
        </p:nvSpPr>
        <p:spPr>
          <a:xfrm>
            <a:off x="838200" y="1825625"/>
            <a:ext cx="6160129" cy="4351338"/>
          </a:xfrm>
        </p:spPr>
        <p:txBody>
          <a:bodyPr/>
          <a:lstStyle/>
          <a:p>
            <a:r>
              <a:rPr lang="en-US" dirty="0"/>
              <a:t>3 Categories</a:t>
            </a:r>
          </a:p>
          <a:p>
            <a:pPr lvl="1"/>
            <a:r>
              <a:rPr lang="en-US" dirty="0"/>
              <a:t>Linear Algorithms</a:t>
            </a:r>
          </a:p>
          <a:p>
            <a:pPr lvl="1"/>
            <a:r>
              <a:rPr lang="en-US" dirty="0"/>
              <a:t>Ensemble Algorithms</a:t>
            </a:r>
          </a:p>
          <a:p>
            <a:pPr lvl="1"/>
            <a:r>
              <a:rPr lang="en-US" dirty="0"/>
              <a:t>Stacking Algorithms where predictions from Linear and Ensemble methods were used to make </a:t>
            </a:r>
            <a:r>
              <a:rPr lang="en-US"/>
              <a:t>final predictions</a:t>
            </a:r>
            <a:endParaRPr lang="en-US" dirty="0"/>
          </a:p>
        </p:txBody>
      </p:sp>
      <p:sp>
        <p:nvSpPr>
          <p:cNvPr id="4" name="Footer Placeholder 3">
            <a:extLst>
              <a:ext uri="{FF2B5EF4-FFF2-40B4-BE49-F238E27FC236}">
                <a16:creationId xmlns:a16="http://schemas.microsoft.com/office/drawing/2014/main" id="{BC00F2D2-002D-4773-8778-8AFC1C35F25A}"/>
              </a:ext>
            </a:extLst>
          </p:cNvPr>
          <p:cNvSpPr>
            <a:spLocks noGrp="1"/>
          </p:cNvSpPr>
          <p:nvPr>
            <p:ph type="ftr" sz="quarter" idx="11"/>
          </p:nvPr>
        </p:nvSpPr>
        <p:spPr/>
        <p:txBody>
          <a:bodyPr/>
          <a:lstStyle/>
          <a:p>
            <a:endParaRPr lang="en-US" dirty="0"/>
          </a:p>
        </p:txBody>
      </p:sp>
      <p:graphicFrame>
        <p:nvGraphicFramePr>
          <p:cNvPr id="5" name="Content Placeholder 4">
            <a:extLst>
              <a:ext uri="{FF2B5EF4-FFF2-40B4-BE49-F238E27FC236}">
                <a16:creationId xmlns:a16="http://schemas.microsoft.com/office/drawing/2014/main" id="{3F428377-33E6-4F10-BFCB-A56D662A859D}"/>
              </a:ext>
            </a:extLst>
          </p:cNvPr>
          <p:cNvGraphicFramePr>
            <a:graphicFrameLocks/>
          </p:cNvGraphicFramePr>
          <p:nvPr>
            <p:extLst>
              <p:ext uri="{D42A27DB-BD31-4B8C-83A1-F6EECF244321}">
                <p14:modId xmlns:p14="http://schemas.microsoft.com/office/powerpoint/2010/main" val="3594336296"/>
              </p:ext>
            </p:extLst>
          </p:nvPr>
        </p:nvGraphicFramePr>
        <p:xfrm>
          <a:off x="7792016" y="1359887"/>
          <a:ext cx="3561784" cy="4996463"/>
        </p:xfrm>
        <a:graphic>
          <a:graphicData uri="http://schemas.openxmlformats.org/drawingml/2006/table">
            <a:tbl>
              <a:tblPr firstRow="1" bandRow="1">
                <a:tableStyleId>{5C22544A-7EE6-4342-B048-85BDC9FD1C3A}</a:tableStyleId>
              </a:tblPr>
              <a:tblGrid>
                <a:gridCol w="1262204">
                  <a:extLst>
                    <a:ext uri="{9D8B030D-6E8A-4147-A177-3AD203B41FA5}">
                      <a16:colId xmlns:a16="http://schemas.microsoft.com/office/drawing/2014/main" val="1081073048"/>
                    </a:ext>
                  </a:extLst>
                </a:gridCol>
                <a:gridCol w="2299580">
                  <a:extLst>
                    <a:ext uri="{9D8B030D-6E8A-4147-A177-3AD203B41FA5}">
                      <a16:colId xmlns:a16="http://schemas.microsoft.com/office/drawing/2014/main" val="3965714322"/>
                    </a:ext>
                  </a:extLst>
                </a:gridCol>
              </a:tblGrid>
              <a:tr h="546383">
                <a:tc>
                  <a:txBody>
                    <a:bodyPr/>
                    <a:lstStyle/>
                    <a:p>
                      <a:pPr algn="ctr"/>
                      <a:r>
                        <a:rPr lang="en-US" dirty="0"/>
                        <a:t>Category</a:t>
                      </a:r>
                    </a:p>
                  </a:txBody>
                  <a:tcPr anchor="ctr"/>
                </a:tc>
                <a:tc>
                  <a:txBody>
                    <a:bodyPr/>
                    <a:lstStyle/>
                    <a:p>
                      <a:pPr algn="ctr"/>
                      <a:r>
                        <a:rPr lang="en-US" dirty="0"/>
                        <a:t>Regression </a:t>
                      </a:r>
                      <a:r>
                        <a:rPr lang="en-US" dirty="0" err="1"/>
                        <a:t>Algo</a:t>
                      </a:r>
                      <a:endParaRPr lang="en-US" dirty="0"/>
                    </a:p>
                  </a:txBody>
                  <a:tcPr anchor="ctr"/>
                </a:tc>
                <a:extLst>
                  <a:ext uri="{0D108BD9-81ED-4DB2-BD59-A6C34878D82A}">
                    <a16:rowId xmlns:a16="http://schemas.microsoft.com/office/drawing/2014/main" val="2586258446"/>
                  </a:ext>
                </a:extLst>
              </a:tr>
              <a:tr h="370840">
                <a:tc>
                  <a:txBody>
                    <a:bodyPr/>
                    <a:lstStyle/>
                    <a:p>
                      <a:pPr algn="ctr"/>
                      <a:r>
                        <a:rPr lang="en-US" sz="1600" dirty="0"/>
                        <a:t>Linear</a:t>
                      </a:r>
                    </a:p>
                  </a:txBody>
                  <a:tcPr anchor="ctr"/>
                </a:tc>
                <a:tc>
                  <a:txBody>
                    <a:bodyPr/>
                    <a:lstStyle/>
                    <a:p>
                      <a:pPr algn="ctr"/>
                      <a:r>
                        <a:rPr lang="en-US" sz="1600" dirty="0"/>
                        <a:t>Linear Regression</a:t>
                      </a:r>
                    </a:p>
                  </a:txBody>
                  <a:tcPr anchor="ctr"/>
                </a:tc>
                <a:extLst>
                  <a:ext uri="{0D108BD9-81ED-4DB2-BD59-A6C34878D82A}">
                    <a16:rowId xmlns:a16="http://schemas.microsoft.com/office/drawing/2014/main" val="3126785780"/>
                  </a:ext>
                </a:extLst>
              </a:tr>
              <a:tr h="370840">
                <a:tc>
                  <a:txBody>
                    <a:bodyPr/>
                    <a:lstStyle/>
                    <a:p>
                      <a:pPr algn="ctr"/>
                      <a:endParaRPr lang="en-US" sz="1600" dirty="0"/>
                    </a:p>
                  </a:txBody>
                  <a:tcPr anchor="ctr"/>
                </a:tc>
                <a:tc>
                  <a:txBody>
                    <a:bodyPr/>
                    <a:lstStyle/>
                    <a:p>
                      <a:pPr algn="ctr"/>
                      <a:r>
                        <a:rPr lang="en-US" sz="1600" dirty="0"/>
                        <a:t>Ridge</a:t>
                      </a:r>
                    </a:p>
                  </a:txBody>
                  <a:tcPr anchor="ctr"/>
                </a:tc>
                <a:extLst>
                  <a:ext uri="{0D108BD9-81ED-4DB2-BD59-A6C34878D82A}">
                    <a16:rowId xmlns:a16="http://schemas.microsoft.com/office/drawing/2014/main" val="745063365"/>
                  </a:ext>
                </a:extLst>
              </a:tr>
              <a:tr h="370840">
                <a:tc>
                  <a:txBody>
                    <a:bodyPr/>
                    <a:lstStyle/>
                    <a:p>
                      <a:pPr algn="ctr"/>
                      <a:endParaRPr lang="en-US" sz="1600" dirty="0"/>
                    </a:p>
                  </a:txBody>
                  <a:tcPr anchor="ctr"/>
                </a:tc>
                <a:tc>
                  <a:txBody>
                    <a:bodyPr/>
                    <a:lstStyle/>
                    <a:p>
                      <a:pPr algn="ctr"/>
                      <a:r>
                        <a:rPr lang="en-US" sz="1600" dirty="0"/>
                        <a:t>Lasso</a:t>
                      </a:r>
                    </a:p>
                  </a:txBody>
                  <a:tcPr anchor="ctr"/>
                </a:tc>
                <a:extLst>
                  <a:ext uri="{0D108BD9-81ED-4DB2-BD59-A6C34878D82A}">
                    <a16:rowId xmlns:a16="http://schemas.microsoft.com/office/drawing/2014/main" val="1196336099"/>
                  </a:ext>
                </a:extLst>
              </a:tr>
              <a:tr h="370840">
                <a:tc>
                  <a:txBody>
                    <a:bodyPr/>
                    <a:lstStyle/>
                    <a:p>
                      <a:pPr algn="ctr"/>
                      <a:r>
                        <a:rPr lang="en-US" sz="1600" dirty="0"/>
                        <a:t>Ensemble</a:t>
                      </a:r>
                    </a:p>
                  </a:txBody>
                  <a:tcPr anchor="ctr"/>
                </a:tc>
                <a:tc>
                  <a:txBody>
                    <a:bodyPr/>
                    <a:lstStyle/>
                    <a:p>
                      <a:pPr algn="ctr"/>
                      <a:r>
                        <a:rPr lang="en-US" sz="1600" dirty="0"/>
                        <a:t>Random Forest – 1 </a:t>
                      </a:r>
                    </a:p>
                  </a:txBody>
                  <a:tcPr anchor="ctr"/>
                </a:tc>
                <a:extLst>
                  <a:ext uri="{0D108BD9-81ED-4DB2-BD59-A6C34878D82A}">
                    <a16:rowId xmlns:a16="http://schemas.microsoft.com/office/drawing/2014/main" val="1746403839"/>
                  </a:ext>
                </a:extLst>
              </a:tr>
              <a:tr h="370840">
                <a:tc>
                  <a:txBody>
                    <a:bodyPr/>
                    <a:lstStyle/>
                    <a:p>
                      <a:pPr algn="ctr"/>
                      <a:endParaRPr lang="en-US" sz="16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Random Forest – 2</a:t>
                      </a:r>
                    </a:p>
                  </a:txBody>
                  <a:tcPr anchor="ctr"/>
                </a:tc>
                <a:extLst>
                  <a:ext uri="{0D108BD9-81ED-4DB2-BD59-A6C34878D82A}">
                    <a16:rowId xmlns:a16="http://schemas.microsoft.com/office/drawing/2014/main" val="483279711"/>
                  </a:ext>
                </a:extLst>
              </a:tr>
              <a:tr h="370840">
                <a:tc>
                  <a:txBody>
                    <a:bodyPr/>
                    <a:lstStyle/>
                    <a:p>
                      <a:pPr algn="ctr"/>
                      <a:endParaRPr lang="en-US" sz="160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Random Forest – 3</a:t>
                      </a:r>
                    </a:p>
                  </a:txBody>
                  <a:tcPr anchor="ctr"/>
                </a:tc>
                <a:extLst>
                  <a:ext uri="{0D108BD9-81ED-4DB2-BD59-A6C34878D82A}">
                    <a16:rowId xmlns:a16="http://schemas.microsoft.com/office/drawing/2014/main" val="4168747034"/>
                  </a:ext>
                </a:extLst>
              </a:tr>
              <a:tr h="370840">
                <a:tc>
                  <a:txBody>
                    <a:bodyPr/>
                    <a:lstStyle/>
                    <a:p>
                      <a:pPr algn="ctr"/>
                      <a:endParaRPr lang="en-US" sz="1600"/>
                    </a:p>
                  </a:txBody>
                  <a:tcPr anchor="ctr"/>
                </a:tc>
                <a:tc>
                  <a:txBody>
                    <a:bodyPr/>
                    <a:lstStyle/>
                    <a:p>
                      <a:pPr algn="ctr"/>
                      <a:r>
                        <a:rPr lang="en-US" sz="1600" dirty="0"/>
                        <a:t>Gradient Boost – 1</a:t>
                      </a:r>
                    </a:p>
                  </a:txBody>
                  <a:tcPr anchor="ctr"/>
                </a:tc>
                <a:extLst>
                  <a:ext uri="{0D108BD9-81ED-4DB2-BD59-A6C34878D82A}">
                    <a16:rowId xmlns:a16="http://schemas.microsoft.com/office/drawing/2014/main" val="3920843030"/>
                  </a:ext>
                </a:extLst>
              </a:tr>
              <a:tr h="370840">
                <a:tc>
                  <a:txBody>
                    <a:bodyPr/>
                    <a:lstStyle/>
                    <a:p>
                      <a:pPr algn="ctr"/>
                      <a:endParaRPr lang="en-US" sz="1600" dirty="0"/>
                    </a:p>
                  </a:txBody>
                  <a:tcPr anchor="ctr"/>
                </a:tc>
                <a:tc>
                  <a:txBody>
                    <a:bodyPr/>
                    <a:lstStyle/>
                    <a:p>
                      <a:pPr algn="ctr"/>
                      <a:r>
                        <a:rPr lang="en-US" sz="1600" dirty="0"/>
                        <a:t>Gradient Boost – 2 </a:t>
                      </a:r>
                    </a:p>
                  </a:txBody>
                  <a:tcPr anchor="ctr"/>
                </a:tc>
                <a:extLst>
                  <a:ext uri="{0D108BD9-81ED-4DB2-BD59-A6C34878D82A}">
                    <a16:rowId xmlns:a16="http://schemas.microsoft.com/office/drawing/2014/main" val="397751768"/>
                  </a:ext>
                </a:extLst>
              </a:tr>
              <a:tr h="370840">
                <a:tc>
                  <a:txBody>
                    <a:bodyPr/>
                    <a:lstStyle/>
                    <a:p>
                      <a:pPr algn="ctr"/>
                      <a:endParaRPr lang="en-US" sz="1600" dirty="0"/>
                    </a:p>
                  </a:txBody>
                  <a:tcPr anchor="ctr"/>
                </a:tc>
                <a:tc>
                  <a:txBody>
                    <a:bodyPr/>
                    <a:lstStyle/>
                    <a:p>
                      <a:pPr algn="ctr"/>
                      <a:r>
                        <a:rPr lang="en-US" sz="1600" dirty="0" err="1"/>
                        <a:t>Adaboost</a:t>
                      </a:r>
                      <a:endParaRPr lang="en-US" sz="1600" dirty="0"/>
                    </a:p>
                  </a:txBody>
                  <a:tcPr anchor="ctr"/>
                </a:tc>
                <a:extLst>
                  <a:ext uri="{0D108BD9-81ED-4DB2-BD59-A6C34878D82A}">
                    <a16:rowId xmlns:a16="http://schemas.microsoft.com/office/drawing/2014/main" val="1889710477"/>
                  </a:ext>
                </a:extLst>
              </a:tr>
              <a:tr h="370840">
                <a:tc>
                  <a:txBody>
                    <a:bodyPr/>
                    <a:lstStyle/>
                    <a:p>
                      <a:pPr algn="ctr"/>
                      <a:r>
                        <a:rPr lang="en-US" sz="1600" dirty="0"/>
                        <a:t>Stacking</a:t>
                      </a:r>
                    </a:p>
                  </a:txBody>
                  <a:tcPr anchor="ctr"/>
                </a:tc>
                <a:tc>
                  <a:txBody>
                    <a:bodyPr/>
                    <a:lstStyle/>
                    <a:p>
                      <a:pPr algn="ctr"/>
                      <a:r>
                        <a:rPr lang="en-US" sz="1600" dirty="0"/>
                        <a:t>Linear Regression</a:t>
                      </a:r>
                    </a:p>
                  </a:txBody>
                  <a:tcPr anchor="ctr"/>
                </a:tc>
                <a:extLst>
                  <a:ext uri="{0D108BD9-81ED-4DB2-BD59-A6C34878D82A}">
                    <a16:rowId xmlns:a16="http://schemas.microsoft.com/office/drawing/2014/main" val="2360560281"/>
                  </a:ext>
                </a:extLst>
              </a:tr>
              <a:tr h="370840">
                <a:tc>
                  <a:txBody>
                    <a:bodyPr/>
                    <a:lstStyle/>
                    <a:p>
                      <a:pPr algn="ctr"/>
                      <a:endParaRPr lang="en-US" sz="1600"/>
                    </a:p>
                  </a:txBody>
                  <a:tcPr anchor="ctr"/>
                </a:tc>
                <a:tc>
                  <a:txBody>
                    <a:bodyPr/>
                    <a:lstStyle/>
                    <a:p>
                      <a:pPr algn="ctr"/>
                      <a:r>
                        <a:rPr lang="en-US" sz="1600" dirty="0"/>
                        <a:t>Random Forest</a:t>
                      </a:r>
                    </a:p>
                  </a:txBody>
                  <a:tcPr anchor="ctr"/>
                </a:tc>
                <a:extLst>
                  <a:ext uri="{0D108BD9-81ED-4DB2-BD59-A6C34878D82A}">
                    <a16:rowId xmlns:a16="http://schemas.microsoft.com/office/drawing/2014/main" val="3595570723"/>
                  </a:ext>
                </a:extLst>
              </a:tr>
              <a:tr h="370840">
                <a:tc>
                  <a:txBody>
                    <a:bodyPr/>
                    <a:lstStyle/>
                    <a:p>
                      <a:pPr algn="ctr"/>
                      <a:endParaRPr lang="en-US" sz="1600"/>
                    </a:p>
                  </a:txBody>
                  <a:tcPr anchor="ctr"/>
                </a:tc>
                <a:tc>
                  <a:txBody>
                    <a:bodyPr/>
                    <a:lstStyle/>
                    <a:p>
                      <a:pPr algn="ctr"/>
                      <a:r>
                        <a:rPr lang="en-US" sz="1600" dirty="0"/>
                        <a:t>Gradient Boost</a:t>
                      </a:r>
                    </a:p>
                  </a:txBody>
                  <a:tcPr anchor="ctr"/>
                </a:tc>
                <a:extLst>
                  <a:ext uri="{0D108BD9-81ED-4DB2-BD59-A6C34878D82A}">
                    <a16:rowId xmlns:a16="http://schemas.microsoft.com/office/drawing/2014/main" val="1713656923"/>
                  </a:ext>
                </a:extLst>
              </a:tr>
            </a:tbl>
          </a:graphicData>
        </a:graphic>
      </p:graphicFrame>
    </p:spTree>
    <p:extLst>
      <p:ext uri="{BB962C8B-B14F-4D97-AF65-F5344CB8AC3E}">
        <p14:creationId xmlns:p14="http://schemas.microsoft.com/office/powerpoint/2010/main" val="3112501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FEA1-9AFB-45F0-8E9B-6916EB28F087}"/>
              </a:ext>
            </a:extLst>
          </p:cNvPr>
          <p:cNvSpPr>
            <a:spLocks noGrp="1"/>
          </p:cNvSpPr>
          <p:nvPr>
            <p:ph type="title"/>
          </p:nvPr>
        </p:nvSpPr>
        <p:spPr/>
        <p:txBody>
          <a:bodyPr/>
          <a:lstStyle/>
          <a:p>
            <a:r>
              <a:rPr lang="en-US" dirty="0"/>
              <a:t>Stacking Model Details</a:t>
            </a:r>
          </a:p>
        </p:txBody>
      </p:sp>
      <p:sp>
        <p:nvSpPr>
          <p:cNvPr id="3" name="Content Placeholder 2">
            <a:extLst>
              <a:ext uri="{FF2B5EF4-FFF2-40B4-BE49-F238E27FC236}">
                <a16:creationId xmlns:a16="http://schemas.microsoft.com/office/drawing/2014/main" id="{F1B96CB9-2964-4BDA-97C0-BBAD6FB97AF9}"/>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CDEA28CB-2DE8-4675-9A7D-5D34CD3DCD05}"/>
              </a:ext>
            </a:extLst>
          </p:cNvPr>
          <p:cNvSpPr>
            <a:spLocks noGrp="1"/>
          </p:cNvSpPr>
          <p:nvPr>
            <p:ph type="ftr" sz="quarter" idx="11"/>
          </p:nvPr>
        </p:nvSpPr>
        <p:spPr/>
        <p:txBody>
          <a:bodyPr/>
          <a:lstStyle/>
          <a:p>
            <a:endParaRPr lang="en-US" dirty="0"/>
          </a:p>
        </p:txBody>
      </p:sp>
      <p:graphicFrame>
        <p:nvGraphicFramePr>
          <p:cNvPr id="5" name="Object 4">
            <a:extLst>
              <a:ext uri="{FF2B5EF4-FFF2-40B4-BE49-F238E27FC236}">
                <a16:creationId xmlns:a16="http://schemas.microsoft.com/office/drawing/2014/main" id="{1C100AC4-4514-4339-8E63-9E818D263084}"/>
              </a:ext>
            </a:extLst>
          </p:cNvPr>
          <p:cNvGraphicFramePr>
            <a:graphicFrameLocks noChangeAspect="1"/>
          </p:cNvGraphicFramePr>
          <p:nvPr>
            <p:extLst>
              <p:ext uri="{D42A27DB-BD31-4B8C-83A1-F6EECF244321}">
                <p14:modId xmlns:p14="http://schemas.microsoft.com/office/powerpoint/2010/main" val="2150231309"/>
              </p:ext>
            </p:extLst>
          </p:nvPr>
        </p:nvGraphicFramePr>
        <p:xfrm>
          <a:off x="1358401" y="3087395"/>
          <a:ext cx="5905500" cy="3390900"/>
        </p:xfrm>
        <a:graphic>
          <a:graphicData uri="http://schemas.openxmlformats.org/presentationml/2006/ole">
            <mc:AlternateContent xmlns:mc="http://schemas.openxmlformats.org/markup-compatibility/2006">
              <mc:Choice xmlns:v="urn:schemas-microsoft-com:vml" Requires="v">
                <p:oleObj spid="_x0000_s2076" name="Visio" r:id="rId3" imgW="6264123" imgH="3597409" progId="Visio.Drawing.11">
                  <p:embed/>
                </p:oleObj>
              </mc:Choice>
              <mc:Fallback>
                <p:oleObj name="Visio" r:id="rId3" imgW="6264123" imgH="3597409" progId="Visio.Drawing.11">
                  <p:embed/>
                  <p:pic>
                    <p:nvPicPr>
                      <p:cNvPr id="6" name="Object 5">
                        <a:extLst>
                          <a:ext uri="{FF2B5EF4-FFF2-40B4-BE49-F238E27FC236}">
                            <a16:creationId xmlns:a16="http://schemas.microsoft.com/office/drawing/2014/main" id="{0A4F4F5F-9F45-44C5-946A-FB861AE25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8401" y="3087395"/>
                        <a:ext cx="5905500" cy="339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a:extLst>
              <a:ext uri="{FF2B5EF4-FFF2-40B4-BE49-F238E27FC236}">
                <a16:creationId xmlns:a16="http://schemas.microsoft.com/office/drawing/2014/main" id="{D3F35DE9-9607-4B8B-AD7B-F401C33B8886}"/>
              </a:ext>
            </a:extLst>
          </p:cNvPr>
          <p:cNvGraphicFramePr>
            <a:graphicFrameLocks noChangeAspect="1"/>
          </p:cNvGraphicFramePr>
          <p:nvPr>
            <p:extLst>
              <p:ext uri="{D42A27DB-BD31-4B8C-83A1-F6EECF244321}">
                <p14:modId xmlns:p14="http://schemas.microsoft.com/office/powerpoint/2010/main" val="3891419443"/>
              </p:ext>
            </p:extLst>
          </p:nvPr>
        </p:nvGraphicFramePr>
        <p:xfrm>
          <a:off x="8391298" y="3089234"/>
          <a:ext cx="3105150" cy="3524250"/>
        </p:xfrm>
        <a:graphic>
          <a:graphicData uri="http://schemas.openxmlformats.org/presentationml/2006/ole">
            <mc:AlternateContent xmlns:mc="http://schemas.openxmlformats.org/markup-compatibility/2006">
              <mc:Choice xmlns:v="urn:schemas-microsoft-com:vml" Requires="v">
                <p:oleObj spid="_x0000_s2077" name="Visio" r:id="rId5" imgW="3106688" imgH="3521048" progId="Visio.Drawing.11">
                  <p:embed/>
                </p:oleObj>
              </mc:Choice>
              <mc:Fallback>
                <p:oleObj name="Visio" r:id="rId5" imgW="3106688" imgH="3521048" progId="Visio.Drawing.11">
                  <p:embed/>
                  <p:pic>
                    <p:nvPicPr>
                      <p:cNvPr id="8" name="Object 7">
                        <a:extLst>
                          <a:ext uri="{FF2B5EF4-FFF2-40B4-BE49-F238E27FC236}">
                            <a16:creationId xmlns:a16="http://schemas.microsoft.com/office/drawing/2014/main" id="{48C8A77C-2FCC-4A6B-9DBF-F32BE30F25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1298" y="3089234"/>
                        <a:ext cx="3105150" cy="352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34301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F5BF0-AF2F-45DF-92C8-4B583E9680AB}"/>
              </a:ext>
            </a:extLst>
          </p:cNvPr>
          <p:cNvSpPr>
            <a:spLocks noGrp="1"/>
          </p:cNvSpPr>
          <p:nvPr>
            <p:ph type="title"/>
          </p:nvPr>
        </p:nvSpPr>
        <p:spPr/>
        <p:txBody>
          <a:bodyPr/>
          <a:lstStyle/>
          <a:p>
            <a:r>
              <a:rPr lang="en-US" dirty="0"/>
              <a:t>Stacking Model Summary</a:t>
            </a:r>
          </a:p>
        </p:txBody>
      </p:sp>
      <p:sp>
        <p:nvSpPr>
          <p:cNvPr id="3" name="Content Placeholder 2">
            <a:extLst>
              <a:ext uri="{FF2B5EF4-FFF2-40B4-BE49-F238E27FC236}">
                <a16:creationId xmlns:a16="http://schemas.microsoft.com/office/drawing/2014/main" id="{51CEA778-E428-4143-9DB1-227D3E1DCCE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72F6D66B-0D24-4B6B-84F9-7BFE94F3E98E}"/>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8CCFF374-A5D4-4C7D-AA20-09C43951A321}"/>
              </a:ext>
            </a:extLst>
          </p:cNvPr>
          <p:cNvPicPr>
            <a:picLocks noChangeAspect="1"/>
          </p:cNvPicPr>
          <p:nvPr/>
        </p:nvPicPr>
        <p:blipFill>
          <a:blip r:embed="rId2"/>
          <a:stretch>
            <a:fillRect/>
          </a:stretch>
        </p:blipFill>
        <p:spPr>
          <a:xfrm>
            <a:off x="1752846" y="2302508"/>
            <a:ext cx="8686308" cy="2252983"/>
          </a:xfrm>
          <a:prstGeom prst="rect">
            <a:avLst/>
          </a:prstGeom>
        </p:spPr>
      </p:pic>
    </p:spTree>
    <p:extLst>
      <p:ext uri="{BB962C8B-B14F-4D97-AF65-F5344CB8AC3E}">
        <p14:creationId xmlns:p14="http://schemas.microsoft.com/office/powerpoint/2010/main" val="1889025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06603-1E1C-42D6-AE9C-F6F939E4788C}"/>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BE31A8AD-1E76-4403-B7C0-1D63C24ADA77}"/>
              </a:ext>
            </a:extLst>
          </p:cNvPr>
          <p:cNvSpPr>
            <a:spLocks noGrp="1"/>
          </p:cNvSpPr>
          <p:nvPr>
            <p:ph idx="1"/>
          </p:nvPr>
        </p:nvSpPr>
        <p:spPr/>
        <p:txBody>
          <a:bodyPr/>
          <a:lstStyle/>
          <a:p>
            <a:r>
              <a:rPr lang="en-US" sz="1800" dirty="0"/>
              <a:t>Bike Sharing Facilities very prevalent in major metropolitan cities</a:t>
            </a:r>
          </a:p>
          <a:p>
            <a:r>
              <a:rPr lang="en-US" sz="1800" dirty="0"/>
              <a:t>Used by commuters for daily office commutes</a:t>
            </a:r>
          </a:p>
          <a:p>
            <a:r>
              <a:rPr lang="en-US" sz="1800" dirty="0"/>
              <a:t>Used by tourists for short distance travel</a:t>
            </a:r>
          </a:p>
          <a:p>
            <a:r>
              <a:rPr lang="en-US" sz="1800" dirty="0"/>
              <a:t>For example in Washington D.C, Number of bikes rented out at a particular time varies from &lt;10 to 1000 </a:t>
            </a:r>
          </a:p>
        </p:txBody>
      </p:sp>
      <p:sp>
        <p:nvSpPr>
          <p:cNvPr id="4" name="Footer Placeholder 3">
            <a:extLst>
              <a:ext uri="{FF2B5EF4-FFF2-40B4-BE49-F238E27FC236}">
                <a16:creationId xmlns:a16="http://schemas.microsoft.com/office/drawing/2014/main" id="{22674EFD-EE14-4CC4-93D7-ED045968600F}"/>
              </a:ext>
            </a:extLst>
          </p:cNvPr>
          <p:cNvSpPr>
            <a:spLocks noGrp="1"/>
          </p:cNvSpPr>
          <p:nvPr>
            <p:ph type="ftr" sz="quarter" idx="11"/>
          </p:nvPr>
        </p:nvSpPr>
        <p:spPr/>
        <p:txBody>
          <a:bodyPr/>
          <a:lstStyle/>
          <a:p>
            <a:endParaRPr lang="en-US" dirty="0"/>
          </a:p>
        </p:txBody>
      </p:sp>
      <p:sp>
        <p:nvSpPr>
          <p:cNvPr id="6" name="Text Placeholder 3">
            <a:extLst>
              <a:ext uri="{FF2B5EF4-FFF2-40B4-BE49-F238E27FC236}">
                <a16:creationId xmlns:a16="http://schemas.microsoft.com/office/drawing/2014/main" id="{39A9FC1F-815B-4351-94B1-3790BF76EFE7}"/>
              </a:ext>
            </a:extLst>
          </p:cNvPr>
          <p:cNvSpPr txBox="1">
            <a:spLocks/>
          </p:cNvSpPr>
          <p:nvPr/>
        </p:nvSpPr>
        <p:spPr>
          <a:xfrm>
            <a:off x="2198914" y="4001294"/>
            <a:ext cx="7794172" cy="108857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What factors affect Bike Sharing rental count?</a:t>
            </a:r>
          </a:p>
          <a:p>
            <a:r>
              <a:rPr lang="en-US" sz="2400" dirty="0"/>
              <a:t>How many Bikes will be required at a given time of the day?</a:t>
            </a:r>
          </a:p>
        </p:txBody>
      </p:sp>
    </p:spTree>
    <p:extLst>
      <p:ext uri="{BB962C8B-B14F-4D97-AF65-F5344CB8AC3E}">
        <p14:creationId xmlns:p14="http://schemas.microsoft.com/office/powerpoint/2010/main" val="2224393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A8C3-0553-4321-9D93-0E8BB7FB5128}"/>
              </a:ext>
            </a:extLst>
          </p:cNvPr>
          <p:cNvSpPr>
            <a:spLocks noGrp="1"/>
          </p:cNvSpPr>
          <p:nvPr>
            <p:ph type="title"/>
          </p:nvPr>
        </p:nvSpPr>
        <p:spPr/>
        <p:txBody>
          <a:bodyPr/>
          <a:lstStyle/>
          <a:p>
            <a:r>
              <a:rPr lang="en-US" dirty="0"/>
              <a:t>RMSLE &amp; Modeling Time Summary</a:t>
            </a:r>
          </a:p>
        </p:txBody>
      </p:sp>
      <p:sp>
        <p:nvSpPr>
          <p:cNvPr id="3" name="Content Placeholder 2">
            <a:extLst>
              <a:ext uri="{FF2B5EF4-FFF2-40B4-BE49-F238E27FC236}">
                <a16:creationId xmlns:a16="http://schemas.microsoft.com/office/drawing/2014/main" id="{45FB07FA-B26E-460D-991B-07E82C9CCB2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F9E2528-BE2E-4461-A861-AA7AA4420A28}"/>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2BDAAFA-BB03-4E25-A469-8E93CAC805A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46219" y="1640749"/>
            <a:ext cx="5258435" cy="5187950"/>
          </a:xfrm>
          <a:prstGeom prst="rect">
            <a:avLst/>
          </a:prstGeom>
          <a:noFill/>
          <a:ln>
            <a:noFill/>
          </a:ln>
        </p:spPr>
      </p:pic>
      <p:pic>
        <p:nvPicPr>
          <p:cNvPr id="6" name="Picture 5">
            <a:extLst>
              <a:ext uri="{FF2B5EF4-FFF2-40B4-BE49-F238E27FC236}">
                <a16:creationId xmlns:a16="http://schemas.microsoft.com/office/drawing/2014/main" id="{18E79317-B457-4142-B8B6-D685E617D99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869928" y="1962059"/>
            <a:ext cx="5308600" cy="4866640"/>
          </a:xfrm>
          <a:prstGeom prst="rect">
            <a:avLst/>
          </a:prstGeom>
          <a:noFill/>
          <a:ln>
            <a:noFill/>
          </a:ln>
        </p:spPr>
      </p:pic>
    </p:spTree>
    <p:extLst>
      <p:ext uri="{BB962C8B-B14F-4D97-AF65-F5344CB8AC3E}">
        <p14:creationId xmlns:p14="http://schemas.microsoft.com/office/powerpoint/2010/main" val="169124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1BF6-4F92-4742-BE30-A7ACE3419806}"/>
              </a:ext>
            </a:extLst>
          </p:cNvPr>
          <p:cNvSpPr>
            <a:spLocks noGrp="1"/>
          </p:cNvSpPr>
          <p:nvPr>
            <p:ph type="title"/>
          </p:nvPr>
        </p:nvSpPr>
        <p:spPr/>
        <p:txBody>
          <a:bodyPr/>
          <a:lstStyle/>
          <a:p>
            <a:r>
              <a:rPr lang="en-US" dirty="0"/>
              <a:t>Random Forest Regression</a:t>
            </a:r>
            <a:br>
              <a:rPr lang="en-US" dirty="0"/>
            </a:br>
            <a:r>
              <a:rPr lang="en-US" dirty="0"/>
              <a:t>Hyperparameter Tuning</a:t>
            </a:r>
          </a:p>
        </p:txBody>
      </p:sp>
      <p:sp>
        <p:nvSpPr>
          <p:cNvPr id="3" name="Content Placeholder 2">
            <a:extLst>
              <a:ext uri="{FF2B5EF4-FFF2-40B4-BE49-F238E27FC236}">
                <a16:creationId xmlns:a16="http://schemas.microsoft.com/office/drawing/2014/main" id="{21CEB8C2-3DB3-43B2-A2F9-36EF8410596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AEDA9AC0-DEA9-4F34-9E71-2C70E1C4E129}"/>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1245EC8A-6EAD-4082-8E2D-1CA9E55E07B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3110" y="2632817"/>
            <a:ext cx="5602605" cy="3585845"/>
          </a:xfrm>
          <a:prstGeom prst="rect">
            <a:avLst/>
          </a:prstGeom>
          <a:noFill/>
          <a:ln>
            <a:noFill/>
          </a:ln>
        </p:spPr>
      </p:pic>
    </p:spTree>
    <p:extLst>
      <p:ext uri="{BB962C8B-B14F-4D97-AF65-F5344CB8AC3E}">
        <p14:creationId xmlns:p14="http://schemas.microsoft.com/office/powerpoint/2010/main" val="629230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2451-FC73-4830-BD54-1BC050BBC544}"/>
              </a:ext>
            </a:extLst>
          </p:cNvPr>
          <p:cNvSpPr>
            <a:spLocks noGrp="1"/>
          </p:cNvSpPr>
          <p:nvPr>
            <p:ph type="title"/>
          </p:nvPr>
        </p:nvSpPr>
        <p:spPr/>
        <p:txBody>
          <a:bodyPr/>
          <a:lstStyle/>
          <a:p>
            <a:r>
              <a:rPr lang="en-US" dirty="0"/>
              <a:t>Random Forest Regression</a:t>
            </a:r>
            <a:br>
              <a:rPr lang="en-US" dirty="0"/>
            </a:br>
            <a:r>
              <a:rPr lang="en-US" dirty="0"/>
              <a:t>Model Performance</a:t>
            </a:r>
          </a:p>
        </p:txBody>
      </p:sp>
      <p:sp>
        <p:nvSpPr>
          <p:cNvPr id="3" name="Content Placeholder 2">
            <a:extLst>
              <a:ext uri="{FF2B5EF4-FFF2-40B4-BE49-F238E27FC236}">
                <a16:creationId xmlns:a16="http://schemas.microsoft.com/office/drawing/2014/main" id="{606EC7F1-5897-445C-A2D8-F78331591CBB}"/>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83D0072-168E-4549-92CD-16BDAA0A0E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424DF6B9-EB48-4C31-80FF-A44F5C9F760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67650" y="1512615"/>
            <a:ext cx="5510530" cy="4773295"/>
          </a:xfrm>
          <a:prstGeom prst="rect">
            <a:avLst/>
          </a:prstGeom>
          <a:noFill/>
          <a:ln>
            <a:noFill/>
          </a:ln>
        </p:spPr>
      </p:pic>
    </p:spTree>
    <p:extLst>
      <p:ext uri="{BB962C8B-B14F-4D97-AF65-F5344CB8AC3E}">
        <p14:creationId xmlns:p14="http://schemas.microsoft.com/office/powerpoint/2010/main" val="182015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236E9-B321-4609-A086-34EC0D401422}"/>
              </a:ext>
            </a:extLst>
          </p:cNvPr>
          <p:cNvSpPr>
            <a:spLocks noGrp="1"/>
          </p:cNvSpPr>
          <p:nvPr>
            <p:ph type="title"/>
          </p:nvPr>
        </p:nvSpPr>
        <p:spPr/>
        <p:txBody>
          <a:bodyPr/>
          <a:lstStyle/>
          <a:p>
            <a:r>
              <a:rPr lang="en-US" dirty="0"/>
              <a:t>Random Forest Regression </a:t>
            </a:r>
            <a:br>
              <a:rPr lang="en-US" dirty="0"/>
            </a:br>
            <a:r>
              <a:rPr lang="en-US" dirty="0"/>
              <a:t>Feature Importance</a:t>
            </a:r>
          </a:p>
        </p:txBody>
      </p:sp>
      <p:sp>
        <p:nvSpPr>
          <p:cNvPr id="3" name="Content Placeholder 2">
            <a:extLst>
              <a:ext uri="{FF2B5EF4-FFF2-40B4-BE49-F238E27FC236}">
                <a16:creationId xmlns:a16="http://schemas.microsoft.com/office/drawing/2014/main" id="{3D7B2B3A-A35C-408D-AAE8-97CF8847EF82}"/>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2B63BE2-18F9-456D-9442-14CC6255F6A0}"/>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C6B05F96-89B2-47BB-8B59-EA0534C7D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688" y="1730642"/>
            <a:ext cx="6656316" cy="4852506"/>
          </a:xfrm>
          <a:prstGeom prst="rect">
            <a:avLst/>
          </a:prstGeom>
        </p:spPr>
      </p:pic>
    </p:spTree>
    <p:extLst>
      <p:ext uri="{BB962C8B-B14F-4D97-AF65-F5344CB8AC3E}">
        <p14:creationId xmlns:p14="http://schemas.microsoft.com/office/powerpoint/2010/main" val="4082098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C0C0-0853-4E6E-B2DF-039CBB7D80F4}"/>
              </a:ext>
            </a:extLst>
          </p:cNvPr>
          <p:cNvSpPr>
            <a:spLocks noGrp="1"/>
          </p:cNvSpPr>
          <p:nvPr>
            <p:ph type="title"/>
          </p:nvPr>
        </p:nvSpPr>
        <p:spPr/>
        <p:txBody>
          <a:bodyPr/>
          <a:lstStyle/>
          <a:p>
            <a:r>
              <a:rPr lang="en-US" dirty="0"/>
              <a:t>Random Forest Regression</a:t>
            </a:r>
            <a:br>
              <a:rPr lang="en-US" dirty="0"/>
            </a:br>
            <a:r>
              <a:rPr lang="en-US" dirty="0"/>
              <a:t>One Sample Decision Tree</a:t>
            </a:r>
          </a:p>
        </p:txBody>
      </p:sp>
      <p:sp>
        <p:nvSpPr>
          <p:cNvPr id="3" name="Content Placeholder 2">
            <a:extLst>
              <a:ext uri="{FF2B5EF4-FFF2-40B4-BE49-F238E27FC236}">
                <a16:creationId xmlns:a16="http://schemas.microsoft.com/office/drawing/2014/main" id="{DB08CA20-7433-4149-A2EA-673C917EDF2C}"/>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6EE5FFBD-EADF-4765-BDF4-87C8A312D4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7AC08A30-0C87-4027-A85A-C289E7479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1921" y="3685483"/>
            <a:ext cx="7863840" cy="2846561"/>
          </a:xfrm>
          <a:prstGeom prst="rect">
            <a:avLst/>
          </a:prstGeom>
        </p:spPr>
      </p:pic>
    </p:spTree>
    <p:extLst>
      <p:ext uri="{BB962C8B-B14F-4D97-AF65-F5344CB8AC3E}">
        <p14:creationId xmlns:p14="http://schemas.microsoft.com/office/powerpoint/2010/main" val="1700585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8CA-AB4F-4ED4-B44E-C92A4F6C88A7}"/>
              </a:ext>
            </a:extLst>
          </p:cNvPr>
          <p:cNvSpPr>
            <a:spLocks noGrp="1"/>
          </p:cNvSpPr>
          <p:nvPr>
            <p:ph type="title"/>
          </p:nvPr>
        </p:nvSpPr>
        <p:spPr/>
        <p:txBody>
          <a:bodyPr/>
          <a:lstStyle/>
          <a:p>
            <a:r>
              <a:rPr lang="en-US" dirty="0"/>
              <a:t>Limitations and Ideas for Model </a:t>
            </a:r>
            <a:r>
              <a:rPr lang="en-US" dirty="0" err="1"/>
              <a:t>Imporvement</a:t>
            </a:r>
            <a:endParaRPr lang="en-US" dirty="0"/>
          </a:p>
        </p:txBody>
      </p:sp>
      <p:sp>
        <p:nvSpPr>
          <p:cNvPr id="3" name="Content Placeholder 2">
            <a:extLst>
              <a:ext uri="{FF2B5EF4-FFF2-40B4-BE49-F238E27FC236}">
                <a16:creationId xmlns:a16="http://schemas.microsoft.com/office/drawing/2014/main" id="{0E16F90E-D924-4376-A92B-8E951316751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041C4F4-15A9-420F-8A83-C190F8057D78}"/>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6370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75541-F036-40A0-BCE6-16C140562F2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EBF66BE2-94CE-4899-9648-D260D2F8DB8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AE10DF6-900A-444A-9EB5-EF3CC83FBB3B}"/>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1609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2EAD4-EABD-4884-B23F-05AECABF7806}"/>
              </a:ext>
            </a:extLst>
          </p:cNvPr>
          <p:cNvSpPr>
            <a:spLocks noGrp="1"/>
          </p:cNvSpPr>
          <p:nvPr>
            <p:ph type="title"/>
          </p:nvPr>
        </p:nvSpPr>
        <p:spPr/>
        <p:txBody>
          <a:bodyPr/>
          <a:lstStyle/>
          <a:p>
            <a:r>
              <a:rPr lang="en-US" dirty="0"/>
              <a:t>Who might care?</a:t>
            </a:r>
          </a:p>
        </p:txBody>
      </p:sp>
      <p:sp>
        <p:nvSpPr>
          <p:cNvPr id="3" name="Content Placeholder 2">
            <a:extLst>
              <a:ext uri="{FF2B5EF4-FFF2-40B4-BE49-F238E27FC236}">
                <a16:creationId xmlns:a16="http://schemas.microsoft.com/office/drawing/2014/main" id="{AD5E78F1-0E3D-4E8E-A688-263DE1266E7A}"/>
              </a:ext>
            </a:extLst>
          </p:cNvPr>
          <p:cNvSpPr>
            <a:spLocks noGrp="1"/>
          </p:cNvSpPr>
          <p:nvPr>
            <p:ph idx="1"/>
          </p:nvPr>
        </p:nvSpPr>
        <p:spPr/>
        <p:txBody>
          <a:bodyPr/>
          <a:lstStyle/>
          <a:p>
            <a:r>
              <a:rPr lang="en-US" dirty="0"/>
              <a:t>Bike Company Vendors </a:t>
            </a:r>
          </a:p>
          <a:p>
            <a:pPr lvl="1"/>
            <a:r>
              <a:rPr lang="en-US" dirty="0"/>
              <a:t>Capital </a:t>
            </a:r>
            <a:r>
              <a:rPr lang="en-US" dirty="0" err="1"/>
              <a:t>BikeShare</a:t>
            </a:r>
            <a:endParaRPr lang="en-US" dirty="0"/>
          </a:p>
          <a:p>
            <a:pPr lvl="1"/>
            <a:r>
              <a:rPr lang="en-US" dirty="0"/>
              <a:t>Citi Bike</a:t>
            </a:r>
          </a:p>
          <a:p>
            <a:pPr lvl="1"/>
            <a:r>
              <a:rPr lang="en-US" dirty="0"/>
              <a:t>Bird</a:t>
            </a:r>
          </a:p>
          <a:p>
            <a:r>
              <a:rPr lang="en-US" dirty="0"/>
              <a:t>Mobile Apps</a:t>
            </a:r>
          </a:p>
          <a:p>
            <a:r>
              <a:rPr lang="en-US" dirty="0"/>
              <a:t>Kiosks/Bike stores</a:t>
            </a:r>
          </a:p>
          <a:p>
            <a:r>
              <a:rPr lang="en-US" dirty="0"/>
              <a:t>Government Bodies – Parking Facilities</a:t>
            </a:r>
          </a:p>
          <a:p>
            <a:endParaRPr lang="en-US" dirty="0"/>
          </a:p>
        </p:txBody>
      </p:sp>
      <p:sp>
        <p:nvSpPr>
          <p:cNvPr id="4" name="Footer Placeholder 3">
            <a:extLst>
              <a:ext uri="{FF2B5EF4-FFF2-40B4-BE49-F238E27FC236}">
                <a16:creationId xmlns:a16="http://schemas.microsoft.com/office/drawing/2014/main" id="{F155B88A-BA7C-4B1D-A743-684BCFD84171}"/>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168437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770F-C51F-49DD-A5E3-7B59480C3775}"/>
              </a:ext>
            </a:extLst>
          </p:cNvPr>
          <p:cNvSpPr>
            <a:spLocks noGrp="1"/>
          </p:cNvSpPr>
          <p:nvPr>
            <p:ph type="title"/>
          </p:nvPr>
        </p:nvSpPr>
        <p:spPr>
          <a:xfrm>
            <a:off x="1514292" y="513612"/>
            <a:ext cx="9894133" cy="1031216"/>
          </a:xfrm>
        </p:spPr>
        <p:txBody>
          <a:bodyPr anchor="b">
            <a:normAutofit/>
          </a:bodyPr>
          <a:lstStyle/>
          <a:p>
            <a:r>
              <a:rPr lang="en-US"/>
              <a:t>Data Overview</a:t>
            </a:r>
            <a:endParaRPr lang="en-US" dirty="0"/>
          </a:p>
        </p:txBody>
      </p:sp>
      <p:pic>
        <p:nvPicPr>
          <p:cNvPr id="5" name="Picture 4" descr="A screenshot of a computer&#10;&#10;Description generated with very high confidence">
            <a:extLst>
              <a:ext uri="{FF2B5EF4-FFF2-40B4-BE49-F238E27FC236}">
                <a16:creationId xmlns:a16="http://schemas.microsoft.com/office/drawing/2014/main" id="{E78F6728-BEAD-4CAD-9A8F-76DB9E83022B}"/>
              </a:ext>
            </a:extLst>
          </p:cNvPr>
          <p:cNvPicPr>
            <a:picLocks noChangeAspect="1"/>
          </p:cNvPicPr>
          <p:nvPr/>
        </p:nvPicPr>
        <p:blipFill>
          <a:blip r:embed="rId2"/>
          <a:stretch>
            <a:fillRect/>
          </a:stretch>
        </p:blipFill>
        <p:spPr>
          <a:xfrm>
            <a:off x="1514293" y="3421867"/>
            <a:ext cx="5069382" cy="1089916"/>
          </a:xfrm>
          <a:prstGeom prst="rect">
            <a:avLst/>
          </a:prstGeom>
        </p:spPr>
      </p:pic>
      <p:sp>
        <p:nvSpPr>
          <p:cNvPr id="13" name="Freeform: Shape 9">
            <a:extLst>
              <a:ext uri="{FF2B5EF4-FFF2-40B4-BE49-F238E27FC236}">
                <a16:creationId xmlns:a16="http://schemas.microsoft.com/office/drawing/2014/main" id="{C607803A-4E99-444E-94F7-8785CDDF5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80154" y="1884045"/>
            <a:ext cx="3275668" cy="2853308"/>
          </a:xfrm>
          <a:custGeom>
            <a:avLst/>
            <a:gdLst>
              <a:gd name="connsiteX0" fmla="*/ 3275668 w 3275668"/>
              <a:gd name="connsiteY0" fmla="*/ 2853308 h 2853308"/>
              <a:gd name="connsiteX1" fmla="*/ 655 w 3275668"/>
              <a:gd name="connsiteY1" fmla="*/ 2853308 h 2853308"/>
              <a:gd name="connsiteX2" fmla="*/ 0 w 3275668"/>
              <a:gd name="connsiteY2" fmla="*/ 2467565 h 2853308"/>
              <a:gd name="connsiteX3" fmla="*/ 2869894 w 3275668"/>
              <a:gd name="connsiteY3" fmla="*/ 2468888 h 2853308"/>
              <a:gd name="connsiteX4" fmla="*/ 2869894 w 3275668"/>
              <a:gd name="connsiteY4" fmla="*/ 0 h 2853308"/>
              <a:gd name="connsiteX5" fmla="*/ 3275668 w 3275668"/>
              <a:gd name="connsiteY5" fmla="*/ 0 h 285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668" h="2853308">
                <a:moveTo>
                  <a:pt x="3275668" y="2853308"/>
                </a:moveTo>
                <a:lnTo>
                  <a:pt x="655" y="2853308"/>
                </a:lnTo>
                <a:cubicBezTo>
                  <a:pt x="-655" y="2720171"/>
                  <a:pt x="1310" y="2600702"/>
                  <a:pt x="0" y="2467565"/>
                </a:cubicBezTo>
                <a:lnTo>
                  <a:pt x="2869894" y="2468888"/>
                </a:lnTo>
                <a:lnTo>
                  <a:pt x="2869894" y="0"/>
                </a:lnTo>
                <a:lnTo>
                  <a:pt x="3275668" y="0"/>
                </a:lnTo>
                <a:close/>
              </a:path>
            </a:pathLst>
          </a:custGeom>
          <a:solidFill>
            <a:srgbClr val="4C4C4C"/>
          </a:solidFill>
          <a:ln w="0">
            <a:noFill/>
            <a:prstDash val="solid"/>
            <a:round/>
            <a:headEnd/>
            <a:tailEnd/>
          </a:ln>
        </p:spPr>
      </p:sp>
      <p:sp>
        <p:nvSpPr>
          <p:cNvPr id="12" name="Freeform: Shape 11">
            <a:extLst>
              <a:ext uri="{FF2B5EF4-FFF2-40B4-BE49-F238E27FC236}">
                <a16:creationId xmlns:a16="http://schemas.microsoft.com/office/drawing/2014/main" id="{2989BE6A-C309-418E-8ADD-1616A9805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55822" y="3222529"/>
            <a:ext cx="3242952" cy="2828156"/>
          </a:xfrm>
          <a:custGeom>
            <a:avLst/>
            <a:gdLst>
              <a:gd name="connsiteX0" fmla="*/ 2837178 w 3242952"/>
              <a:gd name="connsiteY0" fmla="*/ 0 h 2828156"/>
              <a:gd name="connsiteX1" fmla="*/ 3242952 w 3242952"/>
              <a:gd name="connsiteY1" fmla="*/ 0 h 2828156"/>
              <a:gd name="connsiteX2" fmla="*/ 3242952 w 3242952"/>
              <a:gd name="connsiteY2" fmla="*/ 2828156 h 2828156"/>
              <a:gd name="connsiteX3" fmla="*/ 0 w 3242952"/>
              <a:gd name="connsiteY3" fmla="*/ 2828156 h 2828156"/>
              <a:gd name="connsiteX4" fmla="*/ 0 w 3242952"/>
              <a:gd name="connsiteY4" fmla="*/ 2442859 h 2828156"/>
              <a:gd name="connsiteX5" fmla="*/ 2837178 w 3242952"/>
              <a:gd name="connsiteY5" fmla="*/ 2443295 h 2828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42952" h="2828156">
                <a:moveTo>
                  <a:pt x="2837178" y="0"/>
                </a:moveTo>
                <a:lnTo>
                  <a:pt x="3242952" y="0"/>
                </a:lnTo>
                <a:lnTo>
                  <a:pt x="3242952" y="2828156"/>
                </a:lnTo>
                <a:lnTo>
                  <a:pt x="0" y="2828156"/>
                </a:lnTo>
                <a:lnTo>
                  <a:pt x="0" y="2442859"/>
                </a:lnTo>
                <a:lnTo>
                  <a:pt x="2837178" y="2443295"/>
                </a:lnTo>
                <a:close/>
              </a:path>
            </a:pathLst>
          </a:custGeom>
          <a:solidFill>
            <a:srgbClr val="4C4C4C"/>
          </a:solidFill>
          <a:ln w="0">
            <a:noFill/>
            <a:prstDash val="solid"/>
            <a:round/>
            <a:headEnd/>
            <a:tailEnd/>
          </a:ln>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29ACBD-8B17-431B-BFA3-FF089ECEBF92}"/>
              </a:ext>
            </a:extLst>
          </p:cNvPr>
          <p:cNvSpPr>
            <a:spLocks noGrp="1"/>
          </p:cNvSpPr>
          <p:nvPr>
            <p:ph idx="1"/>
          </p:nvPr>
        </p:nvSpPr>
        <p:spPr>
          <a:xfrm>
            <a:off x="7781373" y="2279151"/>
            <a:ext cx="3627063" cy="3387145"/>
          </a:xfrm>
        </p:spPr>
        <p:txBody>
          <a:bodyPr anchor="ctr">
            <a:normAutofit/>
          </a:bodyPr>
          <a:lstStyle/>
          <a:p>
            <a:r>
              <a:rPr lang="en-US" sz="2000" dirty="0"/>
              <a:t>Data set obtained from </a:t>
            </a:r>
            <a:r>
              <a:rPr lang="en-US" sz="2000" dirty="0">
                <a:hlinkClick r:id="rId3"/>
              </a:rPr>
              <a:t>Kaggle</a:t>
            </a:r>
            <a:endParaRPr lang="en-US" sz="2000" dirty="0"/>
          </a:p>
          <a:p>
            <a:r>
              <a:rPr lang="en-US" sz="2000" dirty="0"/>
              <a:t>Factors that affect Bike Sharing count</a:t>
            </a:r>
          </a:p>
          <a:p>
            <a:pPr lvl="1"/>
            <a:r>
              <a:rPr lang="en-US" sz="2000" dirty="0"/>
              <a:t>Weather conditions – Temperature, Humidity, Windspeed</a:t>
            </a:r>
          </a:p>
          <a:p>
            <a:pPr lvl="1"/>
            <a:r>
              <a:rPr lang="en-US" sz="2000" dirty="0"/>
              <a:t>Day – Working day or not</a:t>
            </a:r>
          </a:p>
          <a:p>
            <a:pPr lvl="1"/>
            <a:r>
              <a:rPr lang="en-US" sz="2000" dirty="0"/>
              <a:t>Time of the day</a:t>
            </a:r>
          </a:p>
          <a:p>
            <a:endParaRPr lang="en-US" sz="2000" dirty="0"/>
          </a:p>
        </p:txBody>
      </p:sp>
      <p:sp>
        <p:nvSpPr>
          <p:cNvPr id="4" name="Footer Placeholder 3">
            <a:extLst>
              <a:ext uri="{FF2B5EF4-FFF2-40B4-BE49-F238E27FC236}">
                <a16:creationId xmlns:a16="http://schemas.microsoft.com/office/drawing/2014/main" id="{6C187415-A62A-475D-93DB-60AB0E85A593}"/>
              </a:ext>
            </a:extLst>
          </p:cNvPr>
          <p:cNvSpPr>
            <a:spLocks noGrp="1"/>
          </p:cNvSpPr>
          <p:nvPr>
            <p:ph type="ftr" sz="quarter" idx="11"/>
          </p:nvPr>
        </p:nvSpPr>
        <p:spPr>
          <a:xfrm>
            <a:off x="4038600" y="6356350"/>
            <a:ext cx="4114800" cy="365125"/>
          </a:xfrm>
        </p:spPr>
        <p:txBody>
          <a:bodyPr>
            <a:normAutofit/>
          </a:bodyPr>
          <a:lstStyle/>
          <a:p>
            <a:endParaRPr lang="en-US">
              <a:solidFill>
                <a:prstClr val="black">
                  <a:tint val="75000"/>
                </a:prstClr>
              </a:solidFill>
            </a:endParaRPr>
          </a:p>
        </p:txBody>
      </p:sp>
    </p:spTree>
    <p:extLst>
      <p:ext uri="{BB962C8B-B14F-4D97-AF65-F5344CB8AC3E}">
        <p14:creationId xmlns:p14="http://schemas.microsoft.com/office/powerpoint/2010/main" val="332543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6DF1F-D00E-4304-9935-8450B3D0C8A0}"/>
              </a:ext>
            </a:extLst>
          </p:cNvPr>
          <p:cNvSpPr>
            <a:spLocks noGrp="1"/>
          </p:cNvSpPr>
          <p:nvPr>
            <p:ph type="title"/>
          </p:nvPr>
        </p:nvSpPr>
        <p:spPr>
          <a:xfrm>
            <a:off x="5297762" y="1053711"/>
            <a:ext cx="5638994" cy="1424446"/>
          </a:xfrm>
        </p:spPr>
        <p:txBody>
          <a:bodyPr>
            <a:normAutofit/>
          </a:bodyPr>
          <a:lstStyle/>
          <a:p>
            <a:r>
              <a:rPr lang="en-US">
                <a:solidFill>
                  <a:srgbClr val="FFFFFF"/>
                </a:solidFill>
              </a:rPr>
              <a:t>Exploratory Data Analysis – Weather  </a:t>
            </a:r>
          </a:p>
        </p:txBody>
      </p:sp>
      <p:pic>
        <p:nvPicPr>
          <p:cNvPr id="5" name="Picture 4">
            <a:extLst>
              <a:ext uri="{FF2B5EF4-FFF2-40B4-BE49-F238E27FC236}">
                <a16:creationId xmlns:a16="http://schemas.microsoft.com/office/drawing/2014/main" id="{C1037CF0-F5DB-4515-9972-012DEEC43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0" y="478232"/>
            <a:ext cx="3640822" cy="2789902"/>
          </a:xfrm>
          <a:prstGeom prst="rect">
            <a:avLst/>
          </a:prstGeom>
        </p:spPr>
      </p:pic>
      <p:cxnSp>
        <p:nvCxnSpPr>
          <p:cNvPr id="13" name="Straight Connector 12">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C8D1A52-39A9-494B-A2BF-6A47E18043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29117"/>
            <a:ext cx="3662730" cy="2710420"/>
          </a:xfrm>
          <a:prstGeom prst="rect">
            <a:avLst/>
          </a:prstGeom>
        </p:spPr>
      </p:pic>
      <p:sp>
        <p:nvSpPr>
          <p:cNvPr id="3" name="Content Placeholder 2">
            <a:extLst>
              <a:ext uri="{FF2B5EF4-FFF2-40B4-BE49-F238E27FC236}">
                <a16:creationId xmlns:a16="http://schemas.microsoft.com/office/drawing/2014/main" id="{36C6B718-71AF-4726-B319-F574EA98324C}"/>
              </a:ext>
            </a:extLst>
          </p:cNvPr>
          <p:cNvSpPr>
            <a:spLocks noGrp="1"/>
          </p:cNvSpPr>
          <p:nvPr>
            <p:ph idx="1"/>
          </p:nvPr>
        </p:nvSpPr>
        <p:spPr>
          <a:xfrm>
            <a:off x="5297762" y="2799889"/>
            <a:ext cx="5747187" cy="2987543"/>
          </a:xfrm>
        </p:spPr>
        <p:txBody>
          <a:bodyPr anchor="t">
            <a:normAutofit/>
          </a:bodyPr>
          <a:lstStyle/>
          <a:p>
            <a:r>
              <a:rPr lang="en-US" sz="2400">
                <a:solidFill>
                  <a:srgbClr val="FFFFFF"/>
                </a:solidFill>
              </a:rPr>
              <a:t>Higher bike rental when weather is more clear and sunny</a:t>
            </a:r>
          </a:p>
          <a:p>
            <a:r>
              <a:rPr lang="en-US" sz="2400">
                <a:solidFill>
                  <a:srgbClr val="FFFFFF"/>
                </a:solidFill>
              </a:rPr>
              <a:t>Single instance of a Heavy Snow/Rain condition </a:t>
            </a:r>
            <a:r>
              <a:rPr lang="en-US" sz="2400">
                <a:solidFill>
                  <a:srgbClr val="FFFFFF"/>
                </a:solidFill>
                <a:sym typeface="Wingdings" panose="05000000000000000000" pitchFamily="2" charset="2"/>
              </a:rPr>
              <a:t> Changed to Light Snow/Rain condition</a:t>
            </a:r>
            <a:endParaRPr lang="en-US" sz="2400">
              <a:solidFill>
                <a:srgbClr val="FFFFFF"/>
              </a:solidFill>
            </a:endParaRPr>
          </a:p>
          <a:p>
            <a:endParaRPr lang="en-US" sz="2400">
              <a:solidFill>
                <a:srgbClr val="FFFFFF"/>
              </a:solidFill>
            </a:endParaRPr>
          </a:p>
        </p:txBody>
      </p:sp>
      <p:sp>
        <p:nvSpPr>
          <p:cNvPr id="4" name="Footer Placeholder 3">
            <a:extLst>
              <a:ext uri="{FF2B5EF4-FFF2-40B4-BE49-F238E27FC236}">
                <a16:creationId xmlns:a16="http://schemas.microsoft.com/office/drawing/2014/main" id="{FF90B975-1284-4CF0-8DB1-39B2D44CBC17}"/>
              </a:ext>
            </a:extLst>
          </p:cNvPr>
          <p:cNvSpPr>
            <a:spLocks noGrp="1"/>
          </p:cNvSpPr>
          <p:nvPr>
            <p:ph type="ftr" sz="quarter" idx="11"/>
          </p:nvPr>
        </p:nvSpPr>
        <p:spPr>
          <a:xfrm>
            <a:off x="5297761" y="6455503"/>
            <a:ext cx="4790456" cy="365125"/>
          </a:xfrm>
        </p:spPr>
        <p:txBody>
          <a:bodyPr>
            <a:normAutofit/>
          </a:bodyPr>
          <a:lstStyle/>
          <a:p>
            <a:pPr algn="l"/>
            <a:endParaRPr lang="en-US"/>
          </a:p>
        </p:txBody>
      </p:sp>
    </p:spTree>
    <p:extLst>
      <p:ext uri="{BB962C8B-B14F-4D97-AF65-F5344CB8AC3E}">
        <p14:creationId xmlns:p14="http://schemas.microsoft.com/office/powerpoint/2010/main" val="277332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9899462-FC16-43B0-966B-FCA263450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654295" y="478232"/>
            <a:ext cx="7034121" cy="5918673"/>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4CBAA0-D2E7-437E-8A1A-844DB8776F8E}"/>
              </a:ext>
            </a:extLst>
          </p:cNvPr>
          <p:cNvSpPr>
            <a:spLocks noGrp="1"/>
          </p:cNvSpPr>
          <p:nvPr>
            <p:ph type="title"/>
          </p:nvPr>
        </p:nvSpPr>
        <p:spPr>
          <a:xfrm>
            <a:off x="5297762" y="1053711"/>
            <a:ext cx="5638994" cy="1424446"/>
          </a:xfrm>
        </p:spPr>
        <p:txBody>
          <a:bodyPr>
            <a:normAutofit/>
          </a:bodyPr>
          <a:lstStyle/>
          <a:p>
            <a:r>
              <a:rPr lang="en-US" dirty="0">
                <a:solidFill>
                  <a:srgbClr val="FFFFFF"/>
                </a:solidFill>
              </a:rPr>
              <a:t>Exploratory Data Analysis – Season </a:t>
            </a:r>
          </a:p>
        </p:txBody>
      </p:sp>
      <p:pic>
        <p:nvPicPr>
          <p:cNvPr id="5" name="Picture 4">
            <a:extLst>
              <a:ext uri="{FF2B5EF4-FFF2-40B4-BE49-F238E27FC236}">
                <a16:creationId xmlns:a16="http://schemas.microsoft.com/office/drawing/2014/main" id="{0E020AB8-C508-4B99-BE1E-960E28CD9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840" y="478232"/>
            <a:ext cx="3640822" cy="2789902"/>
          </a:xfrm>
          <a:prstGeom prst="rect">
            <a:avLst/>
          </a:prstGeom>
        </p:spPr>
      </p:pic>
      <p:cxnSp>
        <p:nvCxnSpPr>
          <p:cNvPr id="50" name="Straight Connector 49">
            <a:extLst>
              <a:ext uri="{FF2B5EF4-FFF2-40B4-BE49-F238E27FC236}">
                <a16:creationId xmlns:a16="http://schemas.microsoft.com/office/drawing/2014/main" id="{AAFEA932-2DF1-410C-A00A-7A1E7DBF7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30098" y="2639023"/>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16FAFE9-8B74-4141-B82E-7FCA94893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886" y="3627248"/>
            <a:ext cx="3662730" cy="2714158"/>
          </a:xfrm>
          <a:prstGeom prst="rect">
            <a:avLst/>
          </a:prstGeom>
        </p:spPr>
      </p:pic>
      <p:sp>
        <p:nvSpPr>
          <p:cNvPr id="3" name="Content Placeholder 2">
            <a:extLst>
              <a:ext uri="{FF2B5EF4-FFF2-40B4-BE49-F238E27FC236}">
                <a16:creationId xmlns:a16="http://schemas.microsoft.com/office/drawing/2014/main" id="{830F91D6-5A7D-497F-8F20-20D0FFB02517}"/>
              </a:ext>
            </a:extLst>
          </p:cNvPr>
          <p:cNvSpPr>
            <a:spLocks noGrp="1"/>
          </p:cNvSpPr>
          <p:nvPr>
            <p:ph idx="1"/>
          </p:nvPr>
        </p:nvSpPr>
        <p:spPr>
          <a:xfrm>
            <a:off x="5297762" y="2799889"/>
            <a:ext cx="5747187" cy="2987543"/>
          </a:xfrm>
        </p:spPr>
        <p:txBody>
          <a:bodyPr anchor="t">
            <a:normAutofit/>
          </a:bodyPr>
          <a:lstStyle/>
          <a:p>
            <a:r>
              <a:rPr lang="en-US" sz="2400">
                <a:solidFill>
                  <a:srgbClr val="FFFFFF"/>
                </a:solidFill>
              </a:rPr>
              <a:t>Highest bike reservations during Summer (April to June) and Fall (July to September) and lowest in Spring (January to March)</a:t>
            </a:r>
          </a:p>
        </p:txBody>
      </p:sp>
      <p:sp>
        <p:nvSpPr>
          <p:cNvPr id="4" name="Footer Placeholder 3">
            <a:extLst>
              <a:ext uri="{FF2B5EF4-FFF2-40B4-BE49-F238E27FC236}">
                <a16:creationId xmlns:a16="http://schemas.microsoft.com/office/drawing/2014/main" id="{15CB3C52-5C53-4ACB-A183-6BE3B08CE1CC}"/>
              </a:ext>
            </a:extLst>
          </p:cNvPr>
          <p:cNvSpPr>
            <a:spLocks noGrp="1"/>
          </p:cNvSpPr>
          <p:nvPr>
            <p:ph type="ftr" sz="quarter" idx="11"/>
          </p:nvPr>
        </p:nvSpPr>
        <p:spPr>
          <a:xfrm>
            <a:off x="5297761" y="6455503"/>
            <a:ext cx="4790456" cy="365125"/>
          </a:xfrm>
        </p:spPr>
        <p:txBody>
          <a:bodyPr>
            <a:normAutofit/>
          </a:bodyPr>
          <a:lstStyle/>
          <a:p>
            <a:pPr algn="l"/>
            <a:endParaRPr lang="en-US"/>
          </a:p>
        </p:txBody>
      </p:sp>
    </p:spTree>
    <p:extLst>
      <p:ext uri="{BB962C8B-B14F-4D97-AF65-F5344CB8AC3E}">
        <p14:creationId xmlns:p14="http://schemas.microsoft.com/office/powerpoint/2010/main" val="120933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7BD9E-780D-4DE0-A239-6606604A424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000">
                <a:solidFill>
                  <a:srgbClr val="FFFFFF"/>
                </a:solidFill>
              </a:rPr>
              <a:t>Exploratory Data Analysis – Working Day</a:t>
            </a:r>
          </a:p>
        </p:txBody>
      </p:sp>
      <p:sp>
        <p:nvSpPr>
          <p:cNvPr id="3" name="Content Placeholder 2">
            <a:extLst>
              <a:ext uri="{FF2B5EF4-FFF2-40B4-BE49-F238E27FC236}">
                <a16:creationId xmlns:a16="http://schemas.microsoft.com/office/drawing/2014/main" id="{5FC48D0B-DD0C-4B4D-BD7B-E1BC570F14FE}"/>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E0802B"/>
                </a:solidFill>
              </a:rPr>
              <a:t>Overall average bike rental count on a Working day or Non-working day are sa</a:t>
            </a:r>
          </a:p>
        </p:txBody>
      </p:sp>
      <p:cxnSp>
        <p:nvCxnSpPr>
          <p:cNvPr id="22" name="Straight Connector 21">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BCD79B-0554-4CB3-98D4-460F20DA4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067" y="2426818"/>
            <a:ext cx="5216916" cy="3997637"/>
          </a:xfrm>
          <a:prstGeom prst="rect">
            <a:avLst/>
          </a:prstGeom>
        </p:spPr>
      </p:pic>
      <p:cxnSp>
        <p:nvCxnSpPr>
          <p:cNvPr id="27" name="Straight Connector 23">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67F1079-FBC0-41B8-953F-1F91EC9B6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573" y="2426818"/>
            <a:ext cx="5216916" cy="3997637"/>
          </a:xfrm>
          <a:prstGeom prst="rect">
            <a:avLst/>
          </a:prstGeom>
        </p:spPr>
      </p:pic>
      <p:sp>
        <p:nvSpPr>
          <p:cNvPr id="4" name="Footer Placeholder 3">
            <a:extLst>
              <a:ext uri="{FF2B5EF4-FFF2-40B4-BE49-F238E27FC236}">
                <a16:creationId xmlns:a16="http://schemas.microsoft.com/office/drawing/2014/main" id="{21637750-2412-4136-B43E-D7629123D015}"/>
              </a:ext>
            </a:extLst>
          </p:cNvPr>
          <p:cNvSpPr>
            <a:spLocks noGrp="1"/>
          </p:cNvSpPr>
          <p:nvPr>
            <p:ph type="ftr" sz="quarter" idx="11"/>
          </p:nvPr>
        </p:nvSpPr>
        <p:spPr>
          <a:xfrm>
            <a:off x="4038600" y="6522430"/>
            <a:ext cx="4114800" cy="347472"/>
          </a:xfrm>
        </p:spPr>
        <p:txBody>
          <a:bodyPr vert="horz" lIns="91440" tIns="45720" rIns="91440" bIns="45720" rtlCol="0" anchor="ctr">
            <a:normAutofit/>
          </a:bodyPr>
          <a:lstStyle/>
          <a:p>
            <a:endParaRPr lang="en-US" sz="1200" kern="1200">
              <a:solidFill>
                <a:srgbClr val="898989"/>
              </a:solidFill>
              <a:latin typeface="+mn-lt"/>
              <a:ea typeface="+mn-ea"/>
              <a:cs typeface="+mn-cs"/>
            </a:endParaRPr>
          </a:p>
        </p:txBody>
      </p:sp>
    </p:spTree>
    <p:extLst>
      <p:ext uri="{BB962C8B-B14F-4D97-AF65-F5344CB8AC3E}">
        <p14:creationId xmlns:p14="http://schemas.microsoft.com/office/powerpoint/2010/main" val="777988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17">
            <a:extLst>
              <a:ext uri="{FF2B5EF4-FFF2-40B4-BE49-F238E27FC236}">
                <a16:creationId xmlns:a16="http://schemas.microsoft.com/office/drawing/2014/main" id="{0700D48D-C9AA-4000-A912-29A4FEA98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5138" y="394887"/>
            <a:ext cx="5720862" cy="606822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C3AECFC-38E4-4FA6-A453-3DA98689FC79}"/>
              </a:ext>
            </a:extLst>
          </p:cNvPr>
          <p:cNvSpPr>
            <a:spLocks noGrp="1"/>
          </p:cNvSpPr>
          <p:nvPr>
            <p:ph type="title"/>
          </p:nvPr>
        </p:nvSpPr>
        <p:spPr>
          <a:xfrm>
            <a:off x="1018604" y="1053042"/>
            <a:ext cx="4458424" cy="3068357"/>
          </a:xfrm>
        </p:spPr>
        <p:txBody>
          <a:bodyPr vert="horz" lIns="91440" tIns="45720" rIns="91440" bIns="45720" rtlCol="0" anchor="b">
            <a:normAutofit/>
          </a:bodyPr>
          <a:lstStyle/>
          <a:p>
            <a:r>
              <a:rPr lang="en-US" sz="5600">
                <a:solidFill>
                  <a:srgbClr val="FFFFFF"/>
                </a:solidFill>
              </a:rPr>
              <a:t>Exploratory Data Analysis - Temperature</a:t>
            </a:r>
          </a:p>
        </p:txBody>
      </p:sp>
      <p:sp>
        <p:nvSpPr>
          <p:cNvPr id="3" name="Content Placeholder 2">
            <a:extLst>
              <a:ext uri="{FF2B5EF4-FFF2-40B4-BE49-F238E27FC236}">
                <a16:creationId xmlns:a16="http://schemas.microsoft.com/office/drawing/2014/main" id="{07AC72F0-E4F9-4473-A146-1F0BEAB828FC}"/>
              </a:ext>
            </a:extLst>
          </p:cNvPr>
          <p:cNvSpPr>
            <a:spLocks noGrp="1"/>
          </p:cNvSpPr>
          <p:nvPr>
            <p:ph idx="1"/>
          </p:nvPr>
        </p:nvSpPr>
        <p:spPr>
          <a:xfrm>
            <a:off x="1018604" y="4292070"/>
            <a:ext cx="4458424" cy="1512888"/>
          </a:xfrm>
        </p:spPr>
        <p:txBody>
          <a:bodyPr vert="horz" lIns="91440" tIns="45720" rIns="91440" bIns="45720" rtlCol="0">
            <a:normAutofit lnSpcReduction="10000"/>
          </a:bodyPr>
          <a:lstStyle/>
          <a:p>
            <a:pPr marL="0" indent="0">
              <a:buNone/>
            </a:pPr>
            <a:r>
              <a:rPr lang="en-US" sz="2400" dirty="0">
                <a:solidFill>
                  <a:srgbClr val="F87359"/>
                </a:solidFill>
              </a:rPr>
              <a:t>Steady increase in biking count with temperature</a:t>
            </a:r>
          </a:p>
          <a:p>
            <a:pPr marL="0" indent="0">
              <a:buNone/>
            </a:pPr>
            <a:r>
              <a:rPr lang="en-US" sz="2400" dirty="0">
                <a:solidFill>
                  <a:srgbClr val="F87359"/>
                </a:solidFill>
              </a:rPr>
              <a:t>Ideal temperature for biking is between 32 and 36 degree Celsius</a:t>
            </a:r>
          </a:p>
          <a:p>
            <a:pPr marL="0" indent="0">
              <a:buNone/>
            </a:pPr>
            <a:endParaRPr lang="en-US" sz="2400" dirty="0">
              <a:solidFill>
                <a:srgbClr val="F87359"/>
              </a:solidFill>
            </a:endParaRPr>
          </a:p>
        </p:txBody>
      </p:sp>
      <p:pic>
        <p:nvPicPr>
          <p:cNvPr id="6" name="Picture 5">
            <a:extLst>
              <a:ext uri="{FF2B5EF4-FFF2-40B4-BE49-F238E27FC236}">
                <a16:creationId xmlns:a16="http://schemas.microsoft.com/office/drawing/2014/main" id="{2DCAA6B1-6608-45EA-A2F6-45C607DA3E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9229" y="629745"/>
            <a:ext cx="5390093" cy="2169512"/>
          </a:xfrm>
          <a:prstGeom prst="rect">
            <a:avLst/>
          </a:prstGeom>
        </p:spPr>
      </p:pic>
      <p:cxnSp>
        <p:nvCxnSpPr>
          <p:cNvPr id="25" name="Straight Connector 19">
            <a:extLst>
              <a:ext uri="{FF2B5EF4-FFF2-40B4-BE49-F238E27FC236}">
                <a16:creationId xmlns:a16="http://schemas.microsoft.com/office/drawing/2014/main" id="{805E69BC-D844-4AB5-9E35-ED458EE29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9184178" y="1874520"/>
            <a:ext cx="0" cy="310896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6" name="Straight Connector 21">
            <a:extLst>
              <a:ext uri="{FF2B5EF4-FFF2-40B4-BE49-F238E27FC236}">
                <a16:creationId xmlns:a16="http://schemas.microsoft.com/office/drawing/2014/main" id="{4312C673-8179-457E-AD2A-D1FAE4CC96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14009" y="4201833"/>
            <a:ext cx="3400425"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9AF6733A-61B5-4445-8AD9-51803B56ACC2}"/>
              </a:ext>
            </a:extLst>
          </p:cNvPr>
          <p:cNvSpPr>
            <a:spLocks noGrp="1"/>
          </p:cNvSpPr>
          <p:nvPr>
            <p:ph type="ftr" sz="quarter" idx="11"/>
          </p:nvPr>
        </p:nvSpPr>
        <p:spPr>
          <a:xfrm>
            <a:off x="1018604" y="5961905"/>
            <a:ext cx="4164575" cy="365125"/>
          </a:xfrm>
        </p:spPr>
        <p:txBody>
          <a:bodyPr vert="horz" lIns="91440" tIns="45720" rIns="91440" bIns="45720" rtlCol="0" anchor="ctr">
            <a:normAutofit/>
          </a:bodyPr>
          <a:lstStyle/>
          <a:p>
            <a:pPr algn="l"/>
            <a:endParaRPr lang="en-US" kern="1200">
              <a:solidFill>
                <a:srgbClr val="AFABAB"/>
              </a:solidFill>
              <a:latin typeface="+mn-lt"/>
              <a:ea typeface="+mn-ea"/>
              <a:cs typeface="+mn-cs"/>
            </a:endParaRPr>
          </a:p>
        </p:txBody>
      </p:sp>
      <p:pic>
        <p:nvPicPr>
          <p:cNvPr id="5" name="Picture 4">
            <a:extLst>
              <a:ext uri="{FF2B5EF4-FFF2-40B4-BE49-F238E27FC236}">
                <a16:creationId xmlns:a16="http://schemas.microsoft.com/office/drawing/2014/main" id="{FAB9E9B4-A2EC-48DE-85A9-1607E53CB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229" y="3874727"/>
            <a:ext cx="5390093" cy="2546818"/>
          </a:xfrm>
          <a:prstGeom prst="rect">
            <a:avLst/>
          </a:prstGeom>
        </p:spPr>
      </p:pic>
    </p:spTree>
    <p:extLst>
      <p:ext uri="{BB962C8B-B14F-4D97-AF65-F5344CB8AC3E}">
        <p14:creationId xmlns:p14="http://schemas.microsoft.com/office/powerpoint/2010/main" val="4289243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3B63-CA0C-48C2-BC4B-3BE366CDC9C0}"/>
              </a:ext>
            </a:extLst>
          </p:cNvPr>
          <p:cNvSpPr>
            <a:spLocks noGrp="1"/>
          </p:cNvSpPr>
          <p:nvPr>
            <p:ph type="title"/>
          </p:nvPr>
        </p:nvSpPr>
        <p:spPr/>
        <p:txBody>
          <a:bodyPr/>
          <a:lstStyle/>
          <a:p>
            <a:r>
              <a:rPr lang="en-US" dirty="0"/>
              <a:t>Exploratory Data Analysis – Hourly Distribution</a:t>
            </a:r>
          </a:p>
        </p:txBody>
      </p:sp>
      <p:sp>
        <p:nvSpPr>
          <p:cNvPr id="3" name="Content Placeholder 2">
            <a:extLst>
              <a:ext uri="{FF2B5EF4-FFF2-40B4-BE49-F238E27FC236}">
                <a16:creationId xmlns:a16="http://schemas.microsoft.com/office/drawing/2014/main" id="{81116634-27C7-45DB-95EE-F5DFEAC1FF9B}"/>
              </a:ext>
            </a:extLst>
          </p:cNvPr>
          <p:cNvSpPr>
            <a:spLocks noGrp="1"/>
          </p:cNvSpPr>
          <p:nvPr>
            <p:ph idx="1"/>
          </p:nvPr>
        </p:nvSpPr>
        <p:spPr/>
        <p:txBody>
          <a:bodyPr/>
          <a:lstStyle/>
          <a:p>
            <a:r>
              <a:rPr lang="en-US" dirty="0"/>
              <a:t>Two biking patterns</a:t>
            </a:r>
          </a:p>
          <a:p>
            <a:pPr lvl="1"/>
            <a:r>
              <a:rPr lang="en-US" dirty="0"/>
              <a:t>Working Day Pattern: Registered Users + Working daily Commuters + 8am &amp; 5pm peak hours</a:t>
            </a:r>
          </a:p>
          <a:p>
            <a:pPr lvl="1"/>
            <a:r>
              <a:rPr lang="en-US" dirty="0"/>
              <a:t>Non-Working Day Pattern: Casual Users + Tourists on Holidays + Steady pattern with ~12 noon peak count </a:t>
            </a:r>
          </a:p>
          <a:p>
            <a:endParaRPr lang="en-US" dirty="0"/>
          </a:p>
        </p:txBody>
      </p:sp>
      <p:sp>
        <p:nvSpPr>
          <p:cNvPr id="4" name="Footer Placeholder 3">
            <a:extLst>
              <a:ext uri="{FF2B5EF4-FFF2-40B4-BE49-F238E27FC236}">
                <a16:creationId xmlns:a16="http://schemas.microsoft.com/office/drawing/2014/main" id="{0EEAB9F6-F39A-45B7-A0AC-4A7BB7CDC2DD}"/>
              </a:ext>
            </a:extLst>
          </p:cNvPr>
          <p:cNvSpPr>
            <a:spLocks noGrp="1"/>
          </p:cNvSpPr>
          <p:nvPr>
            <p:ph type="ftr" sz="quarter" idx="11"/>
          </p:nvPr>
        </p:nvSpPr>
        <p:spPr/>
        <p:txBody>
          <a:bodyPr/>
          <a:lstStyle/>
          <a:p>
            <a:endParaRPr lang="en-US" dirty="0"/>
          </a:p>
        </p:txBody>
      </p:sp>
      <p:pic>
        <p:nvPicPr>
          <p:cNvPr id="5" name="Picture 4">
            <a:extLst>
              <a:ext uri="{FF2B5EF4-FFF2-40B4-BE49-F238E27FC236}">
                <a16:creationId xmlns:a16="http://schemas.microsoft.com/office/drawing/2014/main" id="{F1263CF0-E8D7-48B1-B687-7106A7956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469" y="4033402"/>
            <a:ext cx="5718356" cy="2508051"/>
          </a:xfrm>
          <a:prstGeom prst="rect">
            <a:avLst/>
          </a:prstGeom>
        </p:spPr>
      </p:pic>
      <p:pic>
        <p:nvPicPr>
          <p:cNvPr id="6" name="Picture 5">
            <a:extLst>
              <a:ext uri="{FF2B5EF4-FFF2-40B4-BE49-F238E27FC236}">
                <a16:creationId xmlns:a16="http://schemas.microsoft.com/office/drawing/2014/main" id="{391F7746-4B7D-4123-A964-D98219AF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0758" y="-117625"/>
            <a:ext cx="5718356" cy="2508051"/>
          </a:xfrm>
          <a:prstGeom prst="rect">
            <a:avLst/>
          </a:prstGeom>
        </p:spPr>
      </p:pic>
      <p:pic>
        <p:nvPicPr>
          <p:cNvPr id="7" name="Picture 6">
            <a:extLst>
              <a:ext uri="{FF2B5EF4-FFF2-40B4-BE49-F238E27FC236}">
                <a16:creationId xmlns:a16="http://schemas.microsoft.com/office/drawing/2014/main" id="{BB12261E-4F6C-4E6B-B9D3-14F797F28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584" y="3889295"/>
            <a:ext cx="5020068" cy="2796266"/>
          </a:xfrm>
          <a:prstGeom prst="rect">
            <a:avLst/>
          </a:prstGeom>
        </p:spPr>
      </p:pic>
    </p:spTree>
    <p:extLst>
      <p:ext uri="{BB962C8B-B14F-4D97-AF65-F5344CB8AC3E}">
        <p14:creationId xmlns:p14="http://schemas.microsoft.com/office/powerpoint/2010/main" val="3666132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SP_AGENDA" val="SectionNumber SlideNumber"/>
</p:tagLst>
</file>

<file path=ppt/theme/theme1.xml><?xml version="1.0" encoding="utf-8"?>
<a:theme xmlns:a="http://schemas.openxmlformats.org/drawingml/2006/main" name="Qualcomm">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6">
              <a:lumMod val="60000"/>
              <a:lumOff val="40000"/>
            </a:schemeClr>
          </a:solidFill>
          <a:round/>
          <a:headEnd w="lg" len="lg"/>
          <a:tailEnd type="none"/>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137160" tIns="91440" rIns="0" bIns="91440" rtlCol="0">
        <a:spAutoFit/>
      </a:bodyPr>
      <a:lstStyle>
        <a:defPPr algn="l">
          <a:lnSpc>
            <a:spcPct val="95000"/>
          </a:lnSpc>
          <a:spcBef>
            <a:spcPts val="1200"/>
          </a:spcBef>
          <a:defRPr sz="1600" dirty="0" smtClean="0">
            <a:solidFill>
              <a:schemeClr val="tx1"/>
            </a:solidFill>
          </a:defRPr>
        </a:defPPr>
      </a:lstStyle>
    </a:txDef>
  </a:objectDefaults>
  <a:extraClrSchemeLst/>
  <a:extLst>
    <a:ext uri="{05A4C25C-085E-4340-85A3-A5531E510DB2}">
      <thm15:themeFamily xmlns:thm15="http://schemas.microsoft.com/office/thememl/2012/main" name="2017_Qualcomm_16x9_Corporate-Simplified_Template_12.13.2017_D.pptx" id="{D9D5CD66-12BC-41F2-AF5E-3627B779BE0D}" vid="{750ACC4F-9020-4209-8DF3-EB4A2022D382}"/>
    </a:ext>
  </a:extLst>
</a:theme>
</file>

<file path=ppt/theme/theme2.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1">
      <a:majorFont>
        <a:latin typeface="Qualcomm Office Regular"/>
        <a:ea typeface=""/>
        <a:cs typeface=""/>
      </a:majorFont>
      <a:minorFont>
        <a:latin typeface="Qualcomm Office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Qualcomm">
      <a:dk1>
        <a:srgbClr val="000000"/>
      </a:dk1>
      <a:lt1>
        <a:srgbClr val="FFFFFF"/>
      </a:lt1>
      <a:dk2>
        <a:srgbClr val="664C81"/>
      </a:dk2>
      <a:lt2>
        <a:srgbClr val="E04F4F"/>
      </a:lt2>
      <a:accent1>
        <a:srgbClr val="3253DC"/>
      </a:accent1>
      <a:accent2>
        <a:srgbClr val="7BA0FF"/>
      </a:accent2>
      <a:accent3>
        <a:srgbClr val="6AB19B"/>
      </a:accent3>
      <a:accent4>
        <a:srgbClr val="90D0CE"/>
      </a:accent4>
      <a:accent5>
        <a:srgbClr val="4A5A75"/>
      </a:accent5>
      <a:accent6>
        <a:srgbClr val="A4A8B9"/>
      </a:accent6>
      <a:hlink>
        <a:srgbClr val="3253DC"/>
      </a:hlink>
      <a:folHlink>
        <a:srgbClr val="7BA0FF"/>
      </a:folHlink>
    </a:clrScheme>
    <a:fontScheme name="Qualcomm">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TotalTime>
  <Words>547</Words>
  <Application>Microsoft Office PowerPoint</Application>
  <PresentationFormat>Widescreen</PresentationFormat>
  <Paragraphs>93</Paragraphs>
  <Slides>26</Slides>
  <Notes>0</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6" baseType="lpstr">
      <vt:lpstr>Arial</vt:lpstr>
      <vt:lpstr>Calibri</vt:lpstr>
      <vt:lpstr>Cambria Math</vt:lpstr>
      <vt:lpstr>Century Gothic</vt:lpstr>
      <vt:lpstr>Microsoft Sans Serif</vt:lpstr>
      <vt:lpstr>Qualcomm Office Regular</vt:lpstr>
      <vt:lpstr>Wingdings</vt:lpstr>
      <vt:lpstr>Qualcomm</vt:lpstr>
      <vt:lpstr>Office Theme</vt:lpstr>
      <vt:lpstr>Visio</vt:lpstr>
      <vt:lpstr>Bike Sharing Prediction</vt:lpstr>
      <vt:lpstr>The Problem</vt:lpstr>
      <vt:lpstr>Who might care?</vt:lpstr>
      <vt:lpstr>Data Overview</vt:lpstr>
      <vt:lpstr>Exploratory Data Analysis – Weather  </vt:lpstr>
      <vt:lpstr>Exploratory Data Analysis – Season </vt:lpstr>
      <vt:lpstr>Exploratory Data Analysis – Working Day</vt:lpstr>
      <vt:lpstr>Exploratory Data Analysis - Temperature</vt:lpstr>
      <vt:lpstr>Exploratory Data Analysis – Hourly Distribution</vt:lpstr>
      <vt:lpstr>Exploratory Data Analysis – Monthly Distribution</vt:lpstr>
      <vt:lpstr>Regression Plots</vt:lpstr>
      <vt:lpstr>Correlation Analysis – Heatmap</vt:lpstr>
      <vt:lpstr>Modeling Overview</vt:lpstr>
      <vt:lpstr>Feature Engineering</vt:lpstr>
      <vt:lpstr>Train/Test Split </vt:lpstr>
      <vt:lpstr>Evaluation Metric - RMSLE</vt:lpstr>
      <vt:lpstr>Regression Algorithms Used</vt:lpstr>
      <vt:lpstr>Stacking Model Details</vt:lpstr>
      <vt:lpstr>Stacking Model Summary</vt:lpstr>
      <vt:lpstr>RMSLE &amp; Modeling Time Summary</vt:lpstr>
      <vt:lpstr>Random Forest Regression Hyperparameter Tuning</vt:lpstr>
      <vt:lpstr>Random Forest Regression Model Performance</vt:lpstr>
      <vt:lpstr>Random Forest Regression  Feature Importance</vt:lpstr>
      <vt:lpstr>Random Forest Regression One Sample Decision Tree</vt:lpstr>
      <vt:lpstr>Limitations and Ideas for Model Imporvement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Maiya</dc:creator>
  <cp:lastModifiedBy>Shashank Maiya</cp:lastModifiedBy>
  <cp:revision>21</cp:revision>
  <dcterms:created xsi:type="dcterms:W3CDTF">2019-01-21T06:04:34Z</dcterms:created>
  <dcterms:modified xsi:type="dcterms:W3CDTF">2019-01-23T17:53:36Z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-1763380183</vt:i4>
  </property>
  <property fmtid="{D5CDD505-2E9C-101B-9397-08002B2CF9AE}" pid="4" name="_EmailSubject">
    <vt:lpwstr>Duarte-Qualcomm Template Feedback Call</vt:lpwstr>
  </property>
  <property fmtid="{D5CDD505-2E9C-101B-9397-08002B2CF9AE}" pid="5" name="_AuthorEmail">
    <vt:lpwstr>beverlyc@qti.qualcomm.com</vt:lpwstr>
  </property>
  <property fmtid="{D5CDD505-2E9C-101B-9397-08002B2CF9AE}" pid="6" name="_AuthorEmailDisplayName">
    <vt:lpwstr>Beverly Crawford-Westre</vt:lpwstr>
  </property>
</Properties>
</file>