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7E01-87AA-4CEB-858E-819C9938CFB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011EC-B9BA-4D85-86AA-991DDA425B49}">
      <dgm:prSet/>
      <dgm:spPr/>
      <dgm:t>
        <a:bodyPr/>
        <a:lstStyle/>
        <a:p>
          <a:r>
            <a:rPr lang="de-DE" dirty="0"/>
            <a:t>Hinführung</a:t>
          </a:r>
          <a:endParaRPr lang="en-US" dirty="0"/>
        </a:p>
      </dgm:t>
    </dgm:pt>
    <dgm:pt modelId="{2C7EB86E-7B94-4D4B-9CF8-1D4497223C19}" type="parTrans" cxnId="{E1A1BC15-552C-4500-8850-CEEC4328F0F8}">
      <dgm:prSet/>
      <dgm:spPr/>
      <dgm:t>
        <a:bodyPr/>
        <a:lstStyle/>
        <a:p>
          <a:endParaRPr lang="en-US"/>
        </a:p>
      </dgm:t>
    </dgm:pt>
    <dgm:pt modelId="{1EBE1529-5FB2-4269-90BE-E83DB12904C0}" type="sibTrans" cxnId="{E1A1BC15-552C-4500-8850-CEEC4328F0F8}">
      <dgm:prSet/>
      <dgm:spPr/>
      <dgm:t>
        <a:bodyPr/>
        <a:lstStyle/>
        <a:p>
          <a:endParaRPr lang="en-US"/>
        </a:p>
      </dgm:t>
    </dgm:pt>
    <dgm:pt modelId="{97B15180-D9E0-4EB9-8825-361769D32A0E}">
      <dgm:prSet/>
      <dgm:spPr/>
      <dgm:t>
        <a:bodyPr/>
        <a:lstStyle/>
        <a:p>
          <a:r>
            <a:rPr lang="de-DE" dirty="0"/>
            <a:t>Warum Weinbau?</a:t>
          </a:r>
          <a:endParaRPr lang="en-US" dirty="0"/>
        </a:p>
      </dgm:t>
    </dgm:pt>
    <dgm:pt modelId="{2D303316-A9DC-488D-BC39-6A282BF46758}" type="parTrans" cxnId="{EA248499-7023-49C4-B7B4-E480D12B0893}">
      <dgm:prSet/>
      <dgm:spPr/>
      <dgm:t>
        <a:bodyPr/>
        <a:lstStyle/>
        <a:p>
          <a:endParaRPr lang="en-US"/>
        </a:p>
      </dgm:t>
    </dgm:pt>
    <dgm:pt modelId="{4C383B96-A8AE-48CA-AA2D-2E1164C20A90}" type="sibTrans" cxnId="{EA248499-7023-49C4-B7B4-E480D12B0893}">
      <dgm:prSet/>
      <dgm:spPr/>
      <dgm:t>
        <a:bodyPr/>
        <a:lstStyle/>
        <a:p>
          <a:endParaRPr lang="en-US"/>
        </a:p>
      </dgm:t>
    </dgm:pt>
    <dgm:pt modelId="{2EB55582-37E6-41B3-AC43-DE1C48F9B500}">
      <dgm:prSet/>
      <dgm:spPr/>
      <dgm:t>
        <a:bodyPr/>
        <a:lstStyle/>
        <a:p>
          <a:r>
            <a:rPr lang="de-DE" dirty="0"/>
            <a:t>Scope</a:t>
          </a:r>
          <a:endParaRPr lang="en-US" dirty="0"/>
        </a:p>
      </dgm:t>
    </dgm:pt>
    <dgm:pt modelId="{F2066DDC-0B43-45C6-BDA3-EF11752B1CA9}" type="parTrans" cxnId="{F79D8834-1E34-4BF7-949F-A31BD20647B0}">
      <dgm:prSet/>
      <dgm:spPr/>
      <dgm:t>
        <a:bodyPr/>
        <a:lstStyle/>
        <a:p>
          <a:endParaRPr lang="en-US"/>
        </a:p>
      </dgm:t>
    </dgm:pt>
    <dgm:pt modelId="{4EEF3643-4A97-42E5-BE97-2153D00659C9}" type="sibTrans" cxnId="{F79D8834-1E34-4BF7-949F-A31BD20647B0}">
      <dgm:prSet/>
      <dgm:spPr/>
      <dgm:t>
        <a:bodyPr/>
        <a:lstStyle/>
        <a:p>
          <a:endParaRPr lang="en-US"/>
        </a:p>
      </dgm:t>
    </dgm:pt>
    <dgm:pt modelId="{17EA4F0C-F303-4DC7-AA92-5B10E4613EB0}">
      <dgm:prSet/>
      <dgm:spPr/>
      <dgm:t>
        <a:bodyPr/>
        <a:lstStyle/>
        <a:p>
          <a:r>
            <a:rPr lang="de-DE" dirty="0"/>
            <a:t>Lösungsidee/ Alternativen</a:t>
          </a:r>
          <a:endParaRPr lang="en-US" dirty="0"/>
        </a:p>
      </dgm:t>
    </dgm:pt>
    <dgm:pt modelId="{17A20BCF-C2C8-4B97-B854-55314AA9A01E}" type="parTrans" cxnId="{2382F7EA-FC76-4AA8-9C09-810571F87E5E}">
      <dgm:prSet/>
      <dgm:spPr/>
      <dgm:t>
        <a:bodyPr/>
        <a:lstStyle/>
        <a:p>
          <a:endParaRPr lang="en-US"/>
        </a:p>
      </dgm:t>
    </dgm:pt>
    <dgm:pt modelId="{511465A7-949D-416A-BBC3-2D76DBBE0913}" type="sibTrans" cxnId="{2382F7EA-FC76-4AA8-9C09-810571F87E5E}">
      <dgm:prSet/>
      <dgm:spPr/>
      <dgm:t>
        <a:bodyPr/>
        <a:lstStyle/>
        <a:p>
          <a:endParaRPr lang="en-US"/>
        </a:p>
      </dgm:t>
    </dgm:pt>
    <dgm:pt modelId="{820603E7-229D-4553-8859-9B09BF071664}">
      <dgm:prSet/>
      <dgm:spPr/>
      <dgm:t>
        <a:bodyPr/>
        <a:lstStyle/>
        <a:p>
          <a:r>
            <a:rPr lang="de-DE" dirty="0"/>
            <a:t>Modellierung</a:t>
          </a:r>
          <a:endParaRPr lang="en-US" dirty="0"/>
        </a:p>
      </dgm:t>
    </dgm:pt>
    <dgm:pt modelId="{67ECEEE1-0085-40D4-9F71-743C0A773307}" type="parTrans" cxnId="{3FE0140C-DD63-4B2D-A1AD-0FAB9A10EF5B}">
      <dgm:prSet/>
      <dgm:spPr/>
      <dgm:t>
        <a:bodyPr/>
        <a:lstStyle/>
        <a:p>
          <a:endParaRPr lang="en-US"/>
        </a:p>
      </dgm:t>
    </dgm:pt>
    <dgm:pt modelId="{520F641C-F095-4F6E-B996-14E03850AED7}" type="sibTrans" cxnId="{3FE0140C-DD63-4B2D-A1AD-0FAB9A10EF5B}">
      <dgm:prSet/>
      <dgm:spPr/>
      <dgm:t>
        <a:bodyPr/>
        <a:lstStyle/>
        <a:p>
          <a:endParaRPr lang="en-US"/>
        </a:p>
      </dgm:t>
    </dgm:pt>
    <dgm:pt modelId="{399D0EAD-7FBE-42E2-A2B0-467DD528D989}">
      <dgm:prSet/>
      <dgm:spPr/>
      <dgm:t>
        <a:bodyPr/>
        <a:lstStyle/>
        <a:p>
          <a:r>
            <a:rPr lang="de-DE" dirty="0"/>
            <a:t>Architektur</a:t>
          </a:r>
          <a:endParaRPr lang="en-US" dirty="0"/>
        </a:p>
      </dgm:t>
    </dgm:pt>
    <dgm:pt modelId="{DC77269F-72D7-48B2-A71C-D1E6F896C311}" type="parTrans" cxnId="{CE3EDAF3-4B3B-4253-9FE7-BAD61F655479}">
      <dgm:prSet/>
      <dgm:spPr/>
      <dgm:t>
        <a:bodyPr/>
        <a:lstStyle/>
        <a:p>
          <a:endParaRPr lang="en-US"/>
        </a:p>
      </dgm:t>
    </dgm:pt>
    <dgm:pt modelId="{66FE1434-2427-48CB-B851-84ABF53B5120}" type="sibTrans" cxnId="{CE3EDAF3-4B3B-4253-9FE7-BAD61F655479}">
      <dgm:prSet/>
      <dgm:spPr/>
      <dgm:t>
        <a:bodyPr/>
        <a:lstStyle/>
        <a:p>
          <a:endParaRPr lang="en-US"/>
        </a:p>
      </dgm:t>
    </dgm:pt>
    <dgm:pt modelId="{FFDC3279-6399-48E3-A87C-54BD2C883BEE}">
      <dgm:prSet/>
      <dgm:spPr/>
      <dgm:t>
        <a:bodyPr/>
        <a:lstStyle/>
        <a:p>
          <a:r>
            <a:rPr lang="de-DE" dirty="0"/>
            <a:t>Testfälle</a:t>
          </a:r>
          <a:endParaRPr lang="en-US" dirty="0"/>
        </a:p>
      </dgm:t>
    </dgm:pt>
    <dgm:pt modelId="{2154C255-7B3E-44EE-8645-5138EB5811C4}" type="parTrans" cxnId="{56046085-38A1-4B6A-9410-4B7EAA0E15D4}">
      <dgm:prSet/>
      <dgm:spPr/>
      <dgm:t>
        <a:bodyPr/>
        <a:lstStyle/>
        <a:p>
          <a:endParaRPr lang="en-US"/>
        </a:p>
      </dgm:t>
    </dgm:pt>
    <dgm:pt modelId="{836164A8-3458-4FDF-BE94-200473A2E038}" type="sibTrans" cxnId="{56046085-38A1-4B6A-9410-4B7EAA0E15D4}">
      <dgm:prSet/>
      <dgm:spPr/>
      <dgm:t>
        <a:bodyPr/>
        <a:lstStyle/>
        <a:p>
          <a:endParaRPr lang="en-US"/>
        </a:p>
      </dgm:t>
    </dgm:pt>
    <dgm:pt modelId="{7A6FD9D5-E354-4A31-8548-70C2C44210B9}">
      <dgm:prSet/>
      <dgm:spPr/>
      <dgm:t>
        <a:bodyPr/>
        <a:lstStyle/>
        <a:p>
          <a:r>
            <a:rPr lang="de-DE" dirty="0"/>
            <a:t>Live Demo</a:t>
          </a:r>
          <a:endParaRPr lang="en-US" dirty="0"/>
        </a:p>
      </dgm:t>
    </dgm:pt>
    <dgm:pt modelId="{C75EF7FF-AFB9-4997-83FF-4CE5372BABA0}" type="parTrans" cxnId="{D47687A5-50BB-4FC6-B4A6-FBFF5ED0810C}">
      <dgm:prSet/>
      <dgm:spPr/>
      <dgm:t>
        <a:bodyPr/>
        <a:lstStyle/>
        <a:p>
          <a:endParaRPr lang="en-US"/>
        </a:p>
      </dgm:t>
    </dgm:pt>
    <dgm:pt modelId="{8D5F830A-70BD-4082-8813-98893FF08AD0}" type="sibTrans" cxnId="{D47687A5-50BB-4FC6-B4A6-FBFF5ED0810C}">
      <dgm:prSet/>
      <dgm:spPr/>
      <dgm:t>
        <a:bodyPr/>
        <a:lstStyle/>
        <a:p>
          <a:endParaRPr lang="en-US"/>
        </a:p>
      </dgm:t>
    </dgm:pt>
    <dgm:pt modelId="{5BD72D0A-91C2-0040-AFB4-783ED3A617F8}">
      <dgm:prSet/>
      <dgm:spPr/>
      <dgm:t>
        <a:bodyPr/>
        <a:lstStyle/>
        <a:p>
          <a:r>
            <a:rPr lang="de-DE" dirty="0"/>
            <a:t>Scrum</a:t>
          </a:r>
        </a:p>
      </dgm:t>
    </dgm:pt>
    <dgm:pt modelId="{6F5D6109-7729-4F43-9F3F-2B45F9913192}" type="parTrans" cxnId="{52C11531-38B0-2D43-A5E3-9527C7ADA07C}">
      <dgm:prSet/>
      <dgm:spPr/>
      <dgm:t>
        <a:bodyPr/>
        <a:lstStyle/>
        <a:p>
          <a:endParaRPr lang="de-DE"/>
        </a:p>
      </dgm:t>
    </dgm:pt>
    <dgm:pt modelId="{C6E6DDD1-D6AB-CA4A-BA76-F7B0C31C4B0C}" type="sibTrans" cxnId="{52C11531-38B0-2D43-A5E3-9527C7ADA07C}">
      <dgm:prSet/>
      <dgm:spPr/>
      <dgm:t>
        <a:bodyPr/>
        <a:lstStyle/>
        <a:p>
          <a:endParaRPr lang="de-DE"/>
        </a:p>
      </dgm:t>
    </dgm:pt>
    <dgm:pt modelId="{252CD5D8-5894-6D4D-AB39-2089681B540E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51538D11-2530-8344-B22D-5359A430119A}" type="parTrans" cxnId="{E639F6E7-6337-6843-B8AE-4BD3B1A7BB06}">
      <dgm:prSet/>
      <dgm:spPr/>
      <dgm:t>
        <a:bodyPr/>
        <a:lstStyle/>
        <a:p>
          <a:endParaRPr lang="de-DE"/>
        </a:p>
      </dgm:t>
    </dgm:pt>
    <dgm:pt modelId="{E8F85BD0-3045-7C4B-A9AD-CFD88C394BF1}" type="sibTrans" cxnId="{E639F6E7-6337-6843-B8AE-4BD3B1A7BB06}">
      <dgm:prSet/>
      <dgm:spPr/>
      <dgm:t>
        <a:bodyPr/>
        <a:lstStyle/>
        <a:p>
          <a:endParaRPr lang="de-DE"/>
        </a:p>
      </dgm:t>
    </dgm:pt>
    <dgm:pt modelId="{09ED7FBF-6E3F-154F-87D3-331658BF7DDE}" type="pres">
      <dgm:prSet presAssocID="{96407E01-87AA-4CEB-858E-819C9938CFB0}" presName="vert0" presStyleCnt="0">
        <dgm:presLayoutVars>
          <dgm:dir/>
          <dgm:animOne val="branch"/>
          <dgm:animLvl val="lvl"/>
        </dgm:presLayoutVars>
      </dgm:prSet>
      <dgm:spPr/>
    </dgm:pt>
    <dgm:pt modelId="{E836DB18-74CE-4A49-ABBB-69606424252B}" type="pres">
      <dgm:prSet presAssocID="{CFA011EC-B9BA-4D85-86AA-991DDA425B49}" presName="thickLine" presStyleLbl="alignNode1" presStyleIdx="0" presStyleCnt="10"/>
      <dgm:spPr/>
    </dgm:pt>
    <dgm:pt modelId="{6F226CE0-170D-2244-9405-E2650E77ABA6}" type="pres">
      <dgm:prSet presAssocID="{CFA011EC-B9BA-4D85-86AA-991DDA425B49}" presName="horz1" presStyleCnt="0"/>
      <dgm:spPr/>
    </dgm:pt>
    <dgm:pt modelId="{1883DC0B-75C7-C64A-B941-7DDAF6D4C744}" type="pres">
      <dgm:prSet presAssocID="{CFA011EC-B9BA-4D85-86AA-991DDA425B49}" presName="tx1" presStyleLbl="revTx" presStyleIdx="0" presStyleCnt="10"/>
      <dgm:spPr/>
    </dgm:pt>
    <dgm:pt modelId="{5D3741CC-5FA2-7945-A1C8-D69E0723049E}" type="pres">
      <dgm:prSet presAssocID="{CFA011EC-B9BA-4D85-86AA-991DDA425B49}" presName="vert1" presStyleCnt="0"/>
      <dgm:spPr/>
    </dgm:pt>
    <dgm:pt modelId="{5E9C8E5E-FD40-0445-A207-91718FFC1BA2}" type="pres">
      <dgm:prSet presAssocID="{97B15180-D9E0-4EB9-8825-361769D32A0E}" presName="thickLine" presStyleLbl="alignNode1" presStyleIdx="1" presStyleCnt="10"/>
      <dgm:spPr/>
    </dgm:pt>
    <dgm:pt modelId="{9ED897FD-FBE0-174F-A39C-2A079B16FA8E}" type="pres">
      <dgm:prSet presAssocID="{97B15180-D9E0-4EB9-8825-361769D32A0E}" presName="horz1" presStyleCnt="0"/>
      <dgm:spPr/>
    </dgm:pt>
    <dgm:pt modelId="{643D6FA9-ACB4-7045-AE08-C5CA00EBB324}" type="pres">
      <dgm:prSet presAssocID="{97B15180-D9E0-4EB9-8825-361769D32A0E}" presName="tx1" presStyleLbl="revTx" presStyleIdx="1" presStyleCnt="10"/>
      <dgm:spPr/>
    </dgm:pt>
    <dgm:pt modelId="{225902C2-B1FC-E740-A01F-B7CD2C6A4BB9}" type="pres">
      <dgm:prSet presAssocID="{97B15180-D9E0-4EB9-8825-361769D32A0E}" presName="vert1" presStyleCnt="0"/>
      <dgm:spPr/>
    </dgm:pt>
    <dgm:pt modelId="{79B467F8-32E4-6744-B0FA-9E648E484CFE}" type="pres">
      <dgm:prSet presAssocID="{2EB55582-37E6-41B3-AC43-DE1C48F9B500}" presName="thickLine" presStyleLbl="alignNode1" presStyleIdx="2" presStyleCnt="10"/>
      <dgm:spPr/>
    </dgm:pt>
    <dgm:pt modelId="{32A60227-78EC-4D40-9457-6DE65B91C787}" type="pres">
      <dgm:prSet presAssocID="{2EB55582-37E6-41B3-AC43-DE1C48F9B500}" presName="horz1" presStyleCnt="0"/>
      <dgm:spPr/>
    </dgm:pt>
    <dgm:pt modelId="{CC0EB814-C4CA-014E-8A4E-E9260624E9D4}" type="pres">
      <dgm:prSet presAssocID="{2EB55582-37E6-41B3-AC43-DE1C48F9B500}" presName="tx1" presStyleLbl="revTx" presStyleIdx="2" presStyleCnt="10"/>
      <dgm:spPr/>
    </dgm:pt>
    <dgm:pt modelId="{C932D13E-A0BE-7C49-BB46-CB58B91C4BF4}" type="pres">
      <dgm:prSet presAssocID="{2EB55582-37E6-41B3-AC43-DE1C48F9B500}" presName="vert1" presStyleCnt="0"/>
      <dgm:spPr/>
    </dgm:pt>
    <dgm:pt modelId="{BC7ACEF5-C037-7941-AEF9-553ED236DA91}" type="pres">
      <dgm:prSet presAssocID="{17EA4F0C-F303-4DC7-AA92-5B10E4613EB0}" presName="thickLine" presStyleLbl="alignNode1" presStyleIdx="3" presStyleCnt="10"/>
      <dgm:spPr/>
    </dgm:pt>
    <dgm:pt modelId="{C1113A55-C40C-1B44-866B-A52AE3CE8F22}" type="pres">
      <dgm:prSet presAssocID="{17EA4F0C-F303-4DC7-AA92-5B10E4613EB0}" presName="horz1" presStyleCnt="0"/>
      <dgm:spPr/>
    </dgm:pt>
    <dgm:pt modelId="{C42F5A77-2D54-8849-B9AB-E1C705392972}" type="pres">
      <dgm:prSet presAssocID="{17EA4F0C-F303-4DC7-AA92-5B10E4613EB0}" presName="tx1" presStyleLbl="revTx" presStyleIdx="3" presStyleCnt="10"/>
      <dgm:spPr/>
    </dgm:pt>
    <dgm:pt modelId="{3144F7B9-9343-8647-AE69-DA0A0583E46D}" type="pres">
      <dgm:prSet presAssocID="{17EA4F0C-F303-4DC7-AA92-5B10E4613EB0}" presName="vert1" presStyleCnt="0"/>
      <dgm:spPr/>
    </dgm:pt>
    <dgm:pt modelId="{72C5D850-F185-0C4B-9CD3-1B257189D3AD}" type="pres">
      <dgm:prSet presAssocID="{820603E7-229D-4553-8859-9B09BF071664}" presName="thickLine" presStyleLbl="alignNode1" presStyleIdx="4" presStyleCnt="10"/>
      <dgm:spPr/>
    </dgm:pt>
    <dgm:pt modelId="{DB122D51-AD15-F94A-A33B-3F8C3801CCFC}" type="pres">
      <dgm:prSet presAssocID="{820603E7-229D-4553-8859-9B09BF071664}" presName="horz1" presStyleCnt="0"/>
      <dgm:spPr/>
    </dgm:pt>
    <dgm:pt modelId="{A6C7644F-AF5C-F844-BE59-2568FBD62650}" type="pres">
      <dgm:prSet presAssocID="{820603E7-229D-4553-8859-9B09BF071664}" presName="tx1" presStyleLbl="revTx" presStyleIdx="4" presStyleCnt="10"/>
      <dgm:spPr/>
    </dgm:pt>
    <dgm:pt modelId="{FF741761-8B1B-DD4E-9FCE-C39D75046169}" type="pres">
      <dgm:prSet presAssocID="{820603E7-229D-4553-8859-9B09BF071664}" presName="vert1" presStyleCnt="0"/>
      <dgm:spPr/>
    </dgm:pt>
    <dgm:pt modelId="{4F3F5B89-BAFA-AE4F-BE33-EFD499BDF883}" type="pres">
      <dgm:prSet presAssocID="{252CD5D8-5894-6D4D-AB39-2089681B540E}" presName="thickLine" presStyleLbl="alignNode1" presStyleIdx="5" presStyleCnt="10"/>
      <dgm:spPr/>
    </dgm:pt>
    <dgm:pt modelId="{18C9A7D9-6B64-4E45-8595-3EF5A2AE2F3D}" type="pres">
      <dgm:prSet presAssocID="{252CD5D8-5894-6D4D-AB39-2089681B540E}" presName="horz1" presStyleCnt="0"/>
      <dgm:spPr/>
    </dgm:pt>
    <dgm:pt modelId="{8A548DF9-11F7-3E4E-9E37-90D800B6928E}" type="pres">
      <dgm:prSet presAssocID="{252CD5D8-5894-6D4D-AB39-2089681B540E}" presName="tx1" presStyleLbl="revTx" presStyleIdx="5" presStyleCnt="10"/>
      <dgm:spPr/>
    </dgm:pt>
    <dgm:pt modelId="{7612C55B-88CF-1843-B2AF-AA020C7A553A}" type="pres">
      <dgm:prSet presAssocID="{252CD5D8-5894-6D4D-AB39-2089681B540E}" presName="vert1" presStyleCnt="0"/>
      <dgm:spPr/>
    </dgm:pt>
    <dgm:pt modelId="{A7C906B5-4E13-1442-8F6A-AC676E12FF21}" type="pres">
      <dgm:prSet presAssocID="{5BD72D0A-91C2-0040-AFB4-783ED3A617F8}" presName="thickLine" presStyleLbl="alignNode1" presStyleIdx="6" presStyleCnt="10"/>
      <dgm:spPr/>
    </dgm:pt>
    <dgm:pt modelId="{A0ECAB1A-A717-2F42-905F-C8EF31559909}" type="pres">
      <dgm:prSet presAssocID="{5BD72D0A-91C2-0040-AFB4-783ED3A617F8}" presName="horz1" presStyleCnt="0"/>
      <dgm:spPr/>
    </dgm:pt>
    <dgm:pt modelId="{2145921E-2BE5-1740-95AF-C901295472A6}" type="pres">
      <dgm:prSet presAssocID="{5BD72D0A-91C2-0040-AFB4-783ED3A617F8}" presName="tx1" presStyleLbl="revTx" presStyleIdx="6" presStyleCnt="10"/>
      <dgm:spPr/>
    </dgm:pt>
    <dgm:pt modelId="{7A2A23C0-52A6-E64F-8BFB-719F95E8972D}" type="pres">
      <dgm:prSet presAssocID="{5BD72D0A-91C2-0040-AFB4-783ED3A617F8}" presName="vert1" presStyleCnt="0"/>
      <dgm:spPr/>
    </dgm:pt>
    <dgm:pt modelId="{6E9D7D49-3045-E248-A602-9E3C95B23E95}" type="pres">
      <dgm:prSet presAssocID="{399D0EAD-7FBE-42E2-A2B0-467DD528D989}" presName="thickLine" presStyleLbl="alignNode1" presStyleIdx="7" presStyleCnt="10"/>
      <dgm:spPr/>
    </dgm:pt>
    <dgm:pt modelId="{3DFF295C-9EB5-FF4F-9157-F6B941D1B4CB}" type="pres">
      <dgm:prSet presAssocID="{399D0EAD-7FBE-42E2-A2B0-467DD528D989}" presName="horz1" presStyleCnt="0"/>
      <dgm:spPr/>
    </dgm:pt>
    <dgm:pt modelId="{8E7D9C01-FAC2-6F4C-89B3-BA9CD0FE31DD}" type="pres">
      <dgm:prSet presAssocID="{399D0EAD-7FBE-42E2-A2B0-467DD528D989}" presName="tx1" presStyleLbl="revTx" presStyleIdx="7" presStyleCnt="10"/>
      <dgm:spPr/>
    </dgm:pt>
    <dgm:pt modelId="{103DBFBF-8B38-9A40-B41C-58BDECCE5E39}" type="pres">
      <dgm:prSet presAssocID="{399D0EAD-7FBE-42E2-A2B0-467DD528D989}" presName="vert1" presStyleCnt="0"/>
      <dgm:spPr/>
    </dgm:pt>
    <dgm:pt modelId="{2FD04A22-24A2-C542-B11D-D8EB59010A35}" type="pres">
      <dgm:prSet presAssocID="{FFDC3279-6399-48E3-A87C-54BD2C883BEE}" presName="thickLine" presStyleLbl="alignNode1" presStyleIdx="8" presStyleCnt="10"/>
      <dgm:spPr/>
    </dgm:pt>
    <dgm:pt modelId="{F0D625DA-2CFD-274A-B1B7-1621B0C30C69}" type="pres">
      <dgm:prSet presAssocID="{FFDC3279-6399-48E3-A87C-54BD2C883BEE}" presName="horz1" presStyleCnt="0"/>
      <dgm:spPr/>
    </dgm:pt>
    <dgm:pt modelId="{D3884F1B-520E-5E44-BFEC-D7867BAA91B9}" type="pres">
      <dgm:prSet presAssocID="{FFDC3279-6399-48E3-A87C-54BD2C883BEE}" presName="tx1" presStyleLbl="revTx" presStyleIdx="8" presStyleCnt="10"/>
      <dgm:spPr/>
    </dgm:pt>
    <dgm:pt modelId="{61C913DD-C671-8946-8198-600E0C61432D}" type="pres">
      <dgm:prSet presAssocID="{FFDC3279-6399-48E3-A87C-54BD2C883BEE}" presName="vert1" presStyleCnt="0"/>
      <dgm:spPr/>
    </dgm:pt>
    <dgm:pt modelId="{47F1722D-4AAA-6D49-8875-75D74A40D091}" type="pres">
      <dgm:prSet presAssocID="{7A6FD9D5-E354-4A31-8548-70C2C44210B9}" presName="thickLine" presStyleLbl="alignNode1" presStyleIdx="9" presStyleCnt="10"/>
      <dgm:spPr/>
    </dgm:pt>
    <dgm:pt modelId="{491D7B31-BC14-C346-9417-56C58DFB6B70}" type="pres">
      <dgm:prSet presAssocID="{7A6FD9D5-E354-4A31-8548-70C2C44210B9}" presName="horz1" presStyleCnt="0"/>
      <dgm:spPr/>
    </dgm:pt>
    <dgm:pt modelId="{DE1157A8-CCA5-5B46-B69A-8FDE1ABCA6B6}" type="pres">
      <dgm:prSet presAssocID="{7A6FD9D5-E354-4A31-8548-70C2C44210B9}" presName="tx1" presStyleLbl="revTx" presStyleIdx="9" presStyleCnt="10"/>
      <dgm:spPr/>
    </dgm:pt>
    <dgm:pt modelId="{E186366D-8C2A-C546-AB56-7C87AB822A0B}" type="pres">
      <dgm:prSet presAssocID="{7A6FD9D5-E354-4A31-8548-70C2C44210B9}" presName="vert1" presStyleCnt="0"/>
      <dgm:spPr/>
    </dgm:pt>
  </dgm:ptLst>
  <dgm:cxnLst>
    <dgm:cxn modelId="{619F6802-8CDB-1A4E-8E2E-738A3AF24928}" type="presOf" srcId="{820603E7-229D-4553-8859-9B09BF071664}" destId="{A6C7644F-AF5C-F844-BE59-2568FBD62650}" srcOrd="0" destOrd="0" presId="urn:microsoft.com/office/officeart/2008/layout/LinedList"/>
    <dgm:cxn modelId="{3FE0140C-DD63-4B2D-A1AD-0FAB9A10EF5B}" srcId="{96407E01-87AA-4CEB-858E-819C9938CFB0}" destId="{820603E7-229D-4553-8859-9B09BF071664}" srcOrd="4" destOrd="0" parTransId="{67ECEEE1-0085-40D4-9F71-743C0A773307}" sibTransId="{520F641C-F095-4F6E-B996-14E03850AED7}"/>
    <dgm:cxn modelId="{E1A1BC15-552C-4500-8850-CEEC4328F0F8}" srcId="{96407E01-87AA-4CEB-858E-819C9938CFB0}" destId="{CFA011EC-B9BA-4D85-86AA-991DDA425B49}" srcOrd="0" destOrd="0" parTransId="{2C7EB86E-7B94-4D4B-9CF8-1D4497223C19}" sibTransId="{1EBE1529-5FB2-4269-90BE-E83DB12904C0}"/>
    <dgm:cxn modelId="{52C11531-38B0-2D43-A5E3-9527C7ADA07C}" srcId="{96407E01-87AA-4CEB-858E-819C9938CFB0}" destId="{5BD72D0A-91C2-0040-AFB4-783ED3A617F8}" srcOrd="6" destOrd="0" parTransId="{6F5D6109-7729-4F43-9F3F-2B45F9913192}" sibTransId="{C6E6DDD1-D6AB-CA4A-BA76-F7B0C31C4B0C}"/>
    <dgm:cxn modelId="{F79D8834-1E34-4BF7-949F-A31BD20647B0}" srcId="{96407E01-87AA-4CEB-858E-819C9938CFB0}" destId="{2EB55582-37E6-41B3-AC43-DE1C48F9B500}" srcOrd="2" destOrd="0" parTransId="{F2066DDC-0B43-45C6-BDA3-EF11752B1CA9}" sibTransId="{4EEF3643-4A97-42E5-BE97-2153D00659C9}"/>
    <dgm:cxn modelId="{C7E48834-77BB-3541-AAE8-6C1187717E3C}" type="presOf" srcId="{399D0EAD-7FBE-42E2-A2B0-467DD528D989}" destId="{8E7D9C01-FAC2-6F4C-89B3-BA9CD0FE31DD}" srcOrd="0" destOrd="0" presId="urn:microsoft.com/office/officeart/2008/layout/LinedList"/>
    <dgm:cxn modelId="{E20D5541-687D-8A4A-A343-E05B0A40ADF6}" type="presOf" srcId="{252CD5D8-5894-6D4D-AB39-2089681B540E}" destId="{8A548DF9-11F7-3E4E-9E37-90D800B6928E}" srcOrd="0" destOrd="0" presId="urn:microsoft.com/office/officeart/2008/layout/LinedList"/>
    <dgm:cxn modelId="{CBE91B52-BD73-544D-B36A-4476AD327275}" type="presOf" srcId="{17EA4F0C-F303-4DC7-AA92-5B10E4613EB0}" destId="{C42F5A77-2D54-8849-B9AB-E1C705392972}" srcOrd="0" destOrd="0" presId="urn:microsoft.com/office/officeart/2008/layout/LinedList"/>
    <dgm:cxn modelId="{176F6352-3FB2-BB4B-9161-F708483BDCA7}" type="presOf" srcId="{FFDC3279-6399-48E3-A87C-54BD2C883BEE}" destId="{D3884F1B-520E-5E44-BFEC-D7867BAA91B9}" srcOrd="0" destOrd="0" presId="urn:microsoft.com/office/officeart/2008/layout/LinedList"/>
    <dgm:cxn modelId="{ED4E235C-A850-6547-B1B9-6CDBF1C7D56C}" type="presOf" srcId="{2EB55582-37E6-41B3-AC43-DE1C48F9B500}" destId="{CC0EB814-C4CA-014E-8A4E-E9260624E9D4}" srcOrd="0" destOrd="0" presId="urn:microsoft.com/office/officeart/2008/layout/LinedList"/>
    <dgm:cxn modelId="{9B4E0460-3D9F-204B-8D74-0862B4FCA7EA}" type="presOf" srcId="{CFA011EC-B9BA-4D85-86AA-991DDA425B49}" destId="{1883DC0B-75C7-C64A-B941-7DDAF6D4C744}" srcOrd="0" destOrd="0" presId="urn:microsoft.com/office/officeart/2008/layout/LinedList"/>
    <dgm:cxn modelId="{A99BC26E-3974-974A-BC95-7C74CD43204B}" type="presOf" srcId="{7A6FD9D5-E354-4A31-8548-70C2C44210B9}" destId="{DE1157A8-CCA5-5B46-B69A-8FDE1ABCA6B6}" srcOrd="0" destOrd="0" presId="urn:microsoft.com/office/officeart/2008/layout/LinedList"/>
    <dgm:cxn modelId="{18494C85-E7CD-784B-BC36-9692347FC3D0}" type="presOf" srcId="{5BD72D0A-91C2-0040-AFB4-783ED3A617F8}" destId="{2145921E-2BE5-1740-95AF-C901295472A6}" srcOrd="0" destOrd="0" presId="urn:microsoft.com/office/officeart/2008/layout/LinedList"/>
    <dgm:cxn modelId="{56046085-38A1-4B6A-9410-4B7EAA0E15D4}" srcId="{96407E01-87AA-4CEB-858E-819C9938CFB0}" destId="{FFDC3279-6399-48E3-A87C-54BD2C883BEE}" srcOrd="8" destOrd="0" parTransId="{2154C255-7B3E-44EE-8645-5138EB5811C4}" sibTransId="{836164A8-3458-4FDF-BE94-200473A2E038}"/>
    <dgm:cxn modelId="{C85DB590-C49A-CA43-8FEA-119B5AEACA0B}" type="presOf" srcId="{97B15180-D9E0-4EB9-8825-361769D32A0E}" destId="{643D6FA9-ACB4-7045-AE08-C5CA00EBB324}" srcOrd="0" destOrd="0" presId="urn:microsoft.com/office/officeart/2008/layout/LinedList"/>
    <dgm:cxn modelId="{EA248499-7023-49C4-B7B4-E480D12B0893}" srcId="{96407E01-87AA-4CEB-858E-819C9938CFB0}" destId="{97B15180-D9E0-4EB9-8825-361769D32A0E}" srcOrd="1" destOrd="0" parTransId="{2D303316-A9DC-488D-BC39-6A282BF46758}" sibTransId="{4C383B96-A8AE-48CA-AA2D-2E1164C20A90}"/>
    <dgm:cxn modelId="{D47687A5-50BB-4FC6-B4A6-FBFF5ED0810C}" srcId="{96407E01-87AA-4CEB-858E-819C9938CFB0}" destId="{7A6FD9D5-E354-4A31-8548-70C2C44210B9}" srcOrd="9" destOrd="0" parTransId="{C75EF7FF-AFB9-4997-83FF-4CE5372BABA0}" sibTransId="{8D5F830A-70BD-4082-8813-98893FF08AD0}"/>
    <dgm:cxn modelId="{A33B5FC3-448F-AA44-900D-4700893406D4}" type="presOf" srcId="{96407E01-87AA-4CEB-858E-819C9938CFB0}" destId="{09ED7FBF-6E3F-154F-87D3-331658BF7DDE}" srcOrd="0" destOrd="0" presId="urn:microsoft.com/office/officeart/2008/layout/LinedList"/>
    <dgm:cxn modelId="{E639F6E7-6337-6843-B8AE-4BD3B1A7BB06}" srcId="{96407E01-87AA-4CEB-858E-819C9938CFB0}" destId="{252CD5D8-5894-6D4D-AB39-2089681B540E}" srcOrd="5" destOrd="0" parTransId="{51538D11-2530-8344-B22D-5359A430119A}" sibTransId="{E8F85BD0-3045-7C4B-A9AD-CFD88C394BF1}"/>
    <dgm:cxn modelId="{2382F7EA-FC76-4AA8-9C09-810571F87E5E}" srcId="{96407E01-87AA-4CEB-858E-819C9938CFB0}" destId="{17EA4F0C-F303-4DC7-AA92-5B10E4613EB0}" srcOrd="3" destOrd="0" parTransId="{17A20BCF-C2C8-4B97-B854-55314AA9A01E}" sibTransId="{511465A7-949D-416A-BBC3-2D76DBBE0913}"/>
    <dgm:cxn modelId="{CE3EDAF3-4B3B-4253-9FE7-BAD61F655479}" srcId="{96407E01-87AA-4CEB-858E-819C9938CFB0}" destId="{399D0EAD-7FBE-42E2-A2B0-467DD528D989}" srcOrd="7" destOrd="0" parTransId="{DC77269F-72D7-48B2-A71C-D1E6F896C311}" sibTransId="{66FE1434-2427-48CB-B851-84ABF53B5120}"/>
    <dgm:cxn modelId="{91748F74-C5A6-BB40-887C-F512951A6A5E}" type="presParOf" srcId="{09ED7FBF-6E3F-154F-87D3-331658BF7DDE}" destId="{E836DB18-74CE-4A49-ABBB-69606424252B}" srcOrd="0" destOrd="0" presId="urn:microsoft.com/office/officeart/2008/layout/LinedList"/>
    <dgm:cxn modelId="{3EAD6F9C-E9C8-2E48-A433-A8E5F29C96BE}" type="presParOf" srcId="{09ED7FBF-6E3F-154F-87D3-331658BF7DDE}" destId="{6F226CE0-170D-2244-9405-E2650E77ABA6}" srcOrd="1" destOrd="0" presId="urn:microsoft.com/office/officeart/2008/layout/LinedList"/>
    <dgm:cxn modelId="{44866076-F4AC-E04D-AF62-7161281BE502}" type="presParOf" srcId="{6F226CE0-170D-2244-9405-E2650E77ABA6}" destId="{1883DC0B-75C7-C64A-B941-7DDAF6D4C744}" srcOrd="0" destOrd="0" presId="urn:microsoft.com/office/officeart/2008/layout/LinedList"/>
    <dgm:cxn modelId="{325B2CEA-3FE6-DE47-91FF-DB4D15DC5DC0}" type="presParOf" srcId="{6F226CE0-170D-2244-9405-E2650E77ABA6}" destId="{5D3741CC-5FA2-7945-A1C8-D69E0723049E}" srcOrd="1" destOrd="0" presId="urn:microsoft.com/office/officeart/2008/layout/LinedList"/>
    <dgm:cxn modelId="{3885D172-9DDB-8F4D-A6AF-B3118FB3B7E9}" type="presParOf" srcId="{09ED7FBF-6E3F-154F-87D3-331658BF7DDE}" destId="{5E9C8E5E-FD40-0445-A207-91718FFC1BA2}" srcOrd="2" destOrd="0" presId="urn:microsoft.com/office/officeart/2008/layout/LinedList"/>
    <dgm:cxn modelId="{CB7A2931-F77D-FA4C-BA12-377012F516A3}" type="presParOf" srcId="{09ED7FBF-6E3F-154F-87D3-331658BF7DDE}" destId="{9ED897FD-FBE0-174F-A39C-2A079B16FA8E}" srcOrd="3" destOrd="0" presId="urn:microsoft.com/office/officeart/2008/layout/LinedList"/>
    <dgm:cxn modelId="{7F7E269D-B97D-A948-8F29-B676A10297C9}" type="presParOf" srcId="{9ED897FD-FBE0-174F-A39C-2A079B16FA8E}" destId="{643D6FA9-ACB4-7045-AE08-C5CA00EBB324}" srcOrd="0" destOrd="0" presId="urn:microsoft.com/office/officeart/2008/layout/LinedList"/>
    <dgm:cxn modelId="{C9E8F6F6-27D2-FB46-AD62-CF340C7C56C0}" type="presParOf" srcId="{9ED897FD-FBE0-174F-A39C-2A079B16FA8E}" destId="{225902C2-B1FC-E740-A01F-B7CD2C6A4BB9}" srcOrd="1" destOrd="0" presId="urn:microsoft.com/office/officeart/2008/layout/LinedList"/>
    <dgm:cxn modelId="{09BEF825-A10B-6642-8626-B97621A778F9}" type="presParOf" srcId="{09ED7FBF-6E3F-154F-87D3-331658BF7DDE}" destId="{79B467F8-32E4-6744-B0FA-9E648E484CFE}" srcOrd="4" destOrd="0" presId="urn:microsoft.com/office/officeart/2008/layout/LinedList"/>
    <dgm:cxn modelId="{0DC23DFA-3E78-5944-8B4C-2D56B5A966BA}" type="presParOf" srcId="{09ED7FBF-6E3F-154F-87D3-331658BF7DDE}" destId="{32A60227-78EC-4D40-9457-6DE65B91C787}" srcOrd="5" destOrd="0" presId="urn:microsoft.com/office/officeart/2008/layout/LinedList"/>
    <dgm:cxn modelId="{D6BD4BAF-A83F-8D4C-988F-905FF5CF522B}" type="presParOf" srcId="{32A60227-78EC-4D40-9457-6DE65B91C787}" destId="{CC0EB814-C4CA-014E-8A4E-E9260624E9D4}" srcOrd="0" destOrd="0" presId="urn:microsoft.com/office/officeart/2008/layout/LinedList"/>
    <dgm:cxn modelId="{3949AC36-550B-2B46-8542-DE37FBBB4B83}" type="presParOf" srcId="{32A60227-78EC-4D40-9457-6DE65B91C787}" destId="{C932D13E-A0BE-7C49-BB46-CB58B91C4BF4}" srcOrd="1" destOrd="0" presId="urn:microsoft.com/office/officeart/2008/layout/LinedList"/>
    <dgm:cxn modelId="{482E4B90-6584-DE45-8D9F-E71597E76BDC}" type="presParOf" srcId="{09ED7FBF-6E3F-154F-87D3-331658BF7DDE}" destId="{BC7ACEF5-C037-7941-AEF9-553ED236DA91}" srcOrd="6" destOrd="0" presId="urn:microsoft.com/office/officeart/2008/layout/LinedList"/>
    <dgm:cxn modelId="{F672B9FA-CA43-0445-B139-1F42723E191F}" type="presParOf" srcId="{09ED7FBF-6E3F-154F-87D3-331658BF7DDE}" destId="{C1113A55-C40C-1B44-866B-A52AE3CE8F22}" srcOrd="7" destOrd="0" presId="urn:microsoft.com/office/officeart/2008/layout/LinedList"/>
    <dgm:cxn modelId="{831F41B2-B4AE-234B-9B6A-1D5875E7E9CA}" type="presParOf" srcId="{C1113A55-C40C-1B44-866B-A52AE3CE8F22}" destId="{C42F5A77-2D54-8849-B9AB-E1C705392972}" srcOrd="0" destOrd="0" presId="urn:microsoft.com/office/officeart/2008/layout/LinedList"/>
    <dgm:cxn modelId="{7E7FBFBD-A3A6-1E49-8C5A-6AD2707B6BAB}" type="presParOf" srcId="{C1113A55-C40C-1B44-866B-A52AE3CE8F22}" destId="{3144F7B9-9343-8647-AE69-DA0A0583E46D}" srcOrd="1" destOrd="0" presId="urn:microsoft.com/office/officeart/2008/layout/LinedList"/>
    <dgm:cxn modelId="{925F3901-5033-424D-8867-325B6C80D32C}" type="presParOf" srcId="{09ED7FBF-6E3F-154F-87D3-331658BF7DDE}" destId="{72C5D850-F185-0C4B-9CD3-1B257189D3AD}" srcOrd="8" destOrd="0" presId="urn:microsoft.com/office/officeart/2008/layout/LinedList"/>
    <dgm:cxn modelId="{29D76067-2027-4149-BDB8-1727E105B8AB}" type="presParOf" srcId="{09ED7FBF-6E3F-154F-87D3-331658BF7DDE}" destId="{DB122D51-AD15-F94A-A33B-3F8C3801CCFC}" srcOrd="9" destOrd="0" presId="urn:microsoft.com/office/officeart/2008/layout/LinedList"/>
    <dgm:cxn modelId="{0C6EDCC3-EA81-1340-A359-1447B1225D44}" type="presParOf" srcId="{DB122D51-AD15-F94A-A33B-3F8C3801CCFC}" destId="{A6C7644F-AF5C-F844-BE59-2568FBD62650}" srcOrd="0" destOrd="0" presId="urn:microsoft.com/office/officeart/2008/layout/LinedList"/>
    <dgm:cxn modelId="{4DC8A4C2-1C4B-1B49-B74B-10DA843E53FA}" type="presParOf" srcId="{DB122D51-AD15-F94A-A33B-3F8C3801CCFC}" destId="{FF741761-8B1B-DD4E-9FCE-C39D75046169}" srcOrd="1" destOrd="0" presId="urn:microsoft.com/office/officeart/2008/layout/LinedList"/>
    <dgm:cxn modelId="{455AB8C6-C86B-3849-A728-6B603542B19F}" type="presParOf" srcId="{09ED7FBF-6E3F-154F-87D3-331658BF7DDE}" destId="{4F3F5B89-BAFA-AE4F-BE33-EFD499BDF883}" srcOrd="10" destOrd="0" presId="urn:microsoft.com/office/officeart/2008/layout/LinedList"/>
    <dgm:cxn modelId="{E4859B83-0F38-2D4B-B961-01DF199352C3}" type="presParOf" srcId="{09ED7FBF-6E3F-154F-87D3-331658BF7DDE}" destId="{18C9A7D9-6B64-4E45-8595-3EF5A2AE2F3D}" srcOrd="11" destOrd="0" presId="urn:microsoft.com/office/officeart/2008/layout/LinedList"/>
    <dgm:cxn modelId="{ACF48F13-5FE1-3646-A414-7355E99BF4DA}" type="presParOf" srcId="{18C9A7D9-6B64-4E45-8595-3EF5A2AE2F3D}" destId="{8A548DF9-11F7-3E4E-9E37-90D800B6928E}" srcOrd="0" destOrd="0" presId="urn:microsoft.com/office/officeart/2008/layout/LinedList"/>
    <dgm:cxn modelId="{B78D3938-443D-8A40-A2F2-3FEBC63A3EA6}" type="presParOf" srcId="{18C9A7D9-6B64-4E45-8595-3EF5A2AE2F3D}" destId="{7612C55B-88CF-1843-B2AF-AA020C7A553A}" srcOrd="1" destOrd="0" presId="urn:microsoft.com/office/officeart/2008/layout/LinedList"/>
    <dgm:cxn modelId="{9833376F-61BB-3E48-B6FF-27A7780C54D5}" type="presParOf" srcId="{09ED7FBF-6E3F-154F-87D3-331658BF7DDE}" destId="{A7C906B5-4E13-1442-8F6A-AC676E12FF21}" srcOrd="12" destOrd="0" presId="urn:microsoft.com/office/officeart/2008/layout/LinedList"/>
    <dgm:cxn modelId="{87470305-0F33-B045-AB16-BD1D09BDA9BD}" type="presParOf" srcId="{09ED7FBF-6E3F-154F-87D3-331658BF7DDE}" destId="{A0ECAB1A-A717-2F42-905F-C8EF31559909}" srcOrd="13" destOrd="0" presId="urn:microsoft.com/office/officeart/2008/layout/LinedList"/>
    <dgm:cxn modelId="{2549F769-2E16-BD40-996D-DEF56E28BFDF}" type="presParOf" srcId="{A0ECAB1A-A717-2F42-905F-C8EF31559909}" destId="{2145921E-2BE5-1740-95AF-C901295472A6}" srcOrd="0" destOrd="0" presId="urn:microsoft.com/office/officeart/2008/layout/LinedList"/>
    <dgm:cxn modelId="{42B76202-BDA6-DB4F-A823-0F324A175F36}" type="presParOf" srcId="{A0ECAB1A-A717-2F42-905F-C8EF31559909}" destId="{7A2A23C0-52A6-E64F-8BFB-719F95E8972D}" srcOrd="1" destOrd="0" presId="urn:microsoft.com/office/officeart/2008/layout/LinedList"/>
    <dgm:cxn modelId="{5B3ACA16-5088-D44F-9979-7957E4F0F290}" type="presParOf" srcId="{09ED7FBF-6E3F-154F-87D3-331658BF7DDE}" destId="{6E9D7D49-3045-E248-A602-9E3C95B23E95}" srcOrd="14" destOrd="0" presId="urn:microsoft.com/office/officeart/2008/layout/LinedList"/>
    <dgm:cxn modelId="{609722F7-E6E8-2549-A43F-19A349A0AF44}" type="presParOf" srcId="{09ED7FBF-6E3F-154F-87D3-331658BF7DDE}" destId="{3DFF295C-9EB5-FF4F-9157-F6B941D1B4CB}" srcOrd="15" destOrd="0" presId="urn:microsoft.com/office/officeart/2008/layout/LinedList"/>
    <dgm:cxn modelId="{32DD8A5B-CAC5-0F4A-8522-DB575AC58EDB}" type="presParOf" srcId="{3DFF295C-9EB5-FF4F-9157-F6B941D1B4CB}" destId="{8E7D9C01-FAC2-6F4C-89B3-BA9CD0FE31DD}" srcOrd="0" destOrd="0" presId="urn:microsoft.com/office/officeart/2008/layout/LinedList"/>
    <dgm:cxn modelId="{CA309AB6-5D9B-1C49-961B-6DDDE0687242}" type="presParOf" srcId="{3DFF295C-9EB5-FF4F-9157-F6B941D1B4CB}" destId="{103DBFBF-8B38-9A40-B41C-58BDECCE5E39}" srcOrd="1" destOrd="0" presId="urn:microsoft.com/office/officeart/2008/layout/LinedList"/>
    <dgm:cxn modelId="{E45CFF6B-CECC-CD47-BE19-FF6ECC710488}" type="presParOf" srcId="{09ED7FBF-6E3F-154F-87D3-331658BF7DDE}" destId="{2FD04A22-24A2-C542-B11D-D8EB59010A35}" srcOrd="16" destOrd="0" presId="urn:microsoft.com/office/officeart/2008/layout/LinedList"/>
    <dgm:cxn modelId="{D411A80C-2021-404A-9FF9-EBB8BFBC4D9A}" type="presParOf" srcId="{09ED7FBF-6E3F-154F-87D3-331658BF7DDE}" destId="{F0D625DA-2CFD-274A-B1B7-1621B0C30C69}" srcOrd="17" destOrd="0" presId="urn:microsoft.com/office/officeart/2008/layout/LinedList"/>
    <dgm:cxn modelId="{61A6CAD0-23D5-DE4C-90AD-AA84A0E17648}" type="presParOf" srcId="{F0D625DA-2CFD-274A-B1B7-1621B0C30C69}" destId="{D3884F1B-520E-5E44-BFEC-D7867BAA91B9}" srcOrd="0" destOrd="0" presId="urn:microsoft.com/office/officeart/2008/layout/LinedList"/>
    <dgm:cxn modelId="{4F9DF176-B687-A04F-89BE-DC6F19126CBD}" type="presParOf" srcId="{F0D625DA-2CFD-274A-B1B7-1621B0C30C69}" destId="{61C913DD-C671-8946-8198-600E0C61432D}" srcOrd="1" destOrd="0" presId="urn:microsoft.com/office/officeart/2008/layout/LinedList"/>
    <dgm:cxn modelId="{03678B23-A69D-C54B-9F9D-CA7934E8B3E1}" type="presParOf" srcId="{09ED7FBF-6E3F-154F-87D3-331658BF7DDE}" destId="{47F1722D-4AAA-6D49-8875-75D74A40D091}" srcOrd="18" destOrd="0" presId="urn:microsoft.com/office/officeart/2008/layout/LinedList"/>
    <dgm:cxn modelId="{FE4189E3-BD74-8A4B-A49A-FCF9DA5BC91B}" type="presParOf" srcId="{09ED7FBF-6E3F-154F-87D3-331658BF7DDE}" destId="{491D7B31-BC14-C346-9417-56C58DFB6B70}" srcOrd="19" destOrd="0" presId="urn:microsoft.com/office/officeart/2008/layout/LinedList"/>
    <dgm:cxn modelId="{953BD00B-839D-F146-8C49-26795AD02FE4}" type="presParOf" srcId="{491D7B31-BC14-C346-9417-56C58DFB6B70}" destId="{DE1157A8-CCA5-5B46-B69A-8FDE1ABCA6B6}" srcOrd="0" destOrd="0" presId="urn:microsoft.com/office/officeart/2008/layout/LinedList"/>
    <dgm:cxn modelId="{4CD26C0D-F2CE-CC4A-B024-F82FA639410C}" type="presParOf" srcId="{491D7B31-BC14-C346-9417-56C58DFB6B70}" destId="{E186366D-8C2A-C546-AB56-7C87AB822A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DB18-74CE-4A49-ABBB-69606424252B}">
      <dsp:nvSpPr>
        <dsp:cNvPr id="0" name=""/>
        <dsp:cNvSpPr/>
      </dsp:nvSpPr>
      <dsp:spPr>
        <a:xfrm>
          <a:off x="0" y="607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83DC0B-75C7-C64A-B941-7DDAF6D4C744}">
      <dsp:nvSpPr>
        <dsp:cNvPr id="0" name=""/>
        <dsp:cNvSpPr/>
      </dsp:nvSpPr>
      <dsp:spPr>
        <a:xfrm>
          <a:off x="0" y="607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Hinführung</a:t>
          </a:r>
          <a:endParaRPr lang="en-US" sz="2300" kern="1200" dirty="0"/>
        </a:p>
      </dsp:txBody>
      <dsp:txXfrm>
        <a:off x="0" y="607"/>
        <a:ext cx="6628804" cy="497836"/>
      </dsp:txXfrm>
    </dsp:sp>
    <dsp:sp modelId="{5E9C8E5E-FD40-0445-A207-91718FFC1BA2}">
      <dsp:nvSpPr>
        <dsp:cNvPr id="0" name=""/>
        <dsp:cNvSpPr/>
      </dsp:nvSpPr>
      <dsp:spPr>
        <a:xfrm>
          <a:off x="0" y="498444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329365"/>
                <a:satOff val="1578"/>
                <a:lumOff val="1460"/>
                <a:alphaOff val="0"/>
                <a:tint val="96000"/>
                <a:lumMod val="100000"/>
              </a:schemeClr>
            </a:gs>
            <a:gs pos="78000">
              <a:schemeClr val="accent2">
                <a:hueOff val="-329365"/>
                <a:satOff val="1578"/>
                <a:lumOff val="146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329365"/>
              <a:satOff val="1578"/>
              <a:lumOff val="146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D6FA9-ACB4-7045-AE08-C5CA00EBB324}">
      <dsp:nvSpPr>
        <dsp:cNvPr id="0" name=""/>
        <dsp:cNvSpPr/>
      </dsp:nvSpPr>
      <dsp:spPr>
        <a:xfrm>
          <a:off x="0" y="498444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Warum Weinbau?</a:t>
          </a:r>
          <a:endParaRPr lang="en-US" sz="2300" kern="1200" dirty="0"/>
        </a:p>
      </dsp:txBody>
      <dsp:txXfrm>
        <a:off x="0" y="498444"/>
        <a:ext cx="6628804" cy="497836"/>
      </dsp:txXfrm>
    </dsp:sp>
    <dsp:sp modelId="{79B467F8-32E4-6744-B0FA-9E648E484CFE}">
      <dsp:nvSpPr>
        <dsp:cNvPr id="0" name=""/>
        <dsp:cNvSpPr/>
      </dsp:nvSpPr>
      <dsp:spPr>
        <a:xfrm>
          <a:off x="0" y="996280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658730"/>
                <a:satOff val="3156"/>
                <a:lumOff val="2919"/>
                <a:alphaOff val="0"/>
                <a:tint val="96000"/>
                <a:lumMod val="100000"/>
              </a:schemeClr>
            </a:gs>
            <a:gs pos="78000">
              <a:schemeClr val="accent2">
                <a:hueOff val="-658730"/>
                <a:satOff val="3156"/>
                <a:lumOff val="291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58730"/>
              <a:satOff val="3156"/>
              <a:lumOff val="291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EB814-C4CA-014E-8A4E-E9260624E9D4}">
      <dsp:nvSpPr>
        <dsp:cNvPr id="0" name=""/>
        <dsp:cNvSpPr/>
      </dsp:nvSpPr>
      <dsp:spPr>
        <a:xfrm>
          <a:off x="0" y="996280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Scope</a:t>
          </a:r>
          <a:endParaRPr lang="en-US" sz="2300" kern="1200" dirty="0"/>
        </a:p>
      </dsp:txBody>
      <dsp:txXfrm>
        <a:off x="0" y="996280"/>
        <a:ext cx="6628804" cy="497836"/>
      </dsp:txXfrm>
    </dsp:sp>
    <dsp:sp modelId="{BC7ACEF5-C037-7941-AEF9-553ED236DA91}">
      <dsp:nvSpPr>
        <dsp:cNvPr id="0" name=""/>
        <dsp:cNvSpPr/>
      </dsp:nvSpPr>
      <dsp:spPr>
        <a:xfrm>
          <a:off x="0" y="1494117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F5A77-2D54-8849-B9AB-E1C705392972}">
      <dsp:nvSpPr>
        <dsp:cNvPr id="0" name=""/>
        <dsp:cNvSpPr/>
      </dsp:nvSpPr>
      <dsp:spPr>
        <a:xfrm>
          <a:off x="0" y="1494117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Lösungsidee/ Alternativen</a:t>
          </a:r>
          <a:endParaRPr lang="en-US" sz="2300" kern="1200" dirty="0"/>
        </a:p>
      </dsp:txBody>
      <dsp:txXfrm>
        <a:off x="0" y="1494117"/>
        <a:ext cx="6628804" cy="497836"/>
      </dsp:txXfrm>
    </dsp:sp>
    <dsp:sp modelId="{72C5D850-F185-0C4B-9CD3-1B257189D3AD}">
      <dsp:nvSpPr>
        <dsp:cNvPr id="0" name=""/>
        <dsp:cNvSpPr/>
      </dsp:nvSpPr>
      <dsp:spPr>
        <a:xfrm>
          <a:off x="0" y="1991953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1317460"/>
                <a:satOff val="6311"/>
                <a:lumOff val="5839"/>
                <a:alphaOff val="0"/>
                <a:tint val="96000"/>
                <a:lumMod val="100000"/>
              </a:schemeClr>
            </a:gs>
            <a:gs pos="78000">
              <a:schemeClr val="accent2">
                <a:hueOff val="-1317460"/>
                <a:satOff val="6311"/>
                <a:lumOff val="583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17460"/>
              <a:satOff val="6311"/>
              <a:lumOff val="58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C7644F-AF5C-F844-BE59-2568FBD62650}">
      <dsp:nvSpPr>
        <dsp:cNvPr id="0" name=""/>
        <dsp:cNvSpPr/>
      </dsp:nvSpPr>
      <dsp:spPr>
        <a:xfrm>
          <a:off x="0" y="1991953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Modellierung</a:t>
          </a:r>
          <a:endParaRPr lang="en-US" sz="2300" kern="1200" dirty="0"/>
        </a:p>
      </dsp:txBody>
      <dsp:txXfrm>
        <a:off x="0" y="1991953"/>
        <a:ext cx="6628804" cy="497836"/>
      </dsp:txXfrm>
    </dsp:sp>
    <dsp:sp modelId="{4F3F5B89-BAFA-AE4F-BE33-EFD499BDF883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1646826"/>
                <a:satOff val="7889"/>
                <a:lumOff val="7298"/>
                <a:alphaOff val="0"/>
                <a:tint val="96000"/>
                <a:lumMod val="100000"/>
              </a:schemeClr>
            </a:gs>
            <a:gs pos="78000">
              <a:schemeClr val="accent2">
                <a:hueOff val="-1646826"/>
                <a:satOff val="7889"/>
                <a:lumOff val="72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646826"/>
              <a:satOff val="7889"/>
              <a:lumOff val="729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548DF9-11F7-3E4E-9E37-90D800B6928E}">
      <dsp:nvSpPr>
        <dsp:cNvPr id="0" name=""/>
        <dsp:cNvSpPr/>
      </dsp:nvSpPr>
      <dsp:spPr>
        <a:xfrm>
          <a:off x="0" y="2489790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GUI</a:t>
          </a:r>
        </a:p>
      </dsp:txBody>
      <dsp:txXfrm>
        <a:off x="0" y="2489790"/>
        <a:ext cx="6628804" cy="497836"/>
      </dsp:txXfrm>
    </dsp:sp>
    <dsp:sp modelId="{A7C906B5-4E13-1442-8F6A-AC676E12FF21}">
      <dsp:nvSpPr>
        <dsp:cNvPr id="0" name=""/>
        <dsp:cNvSpPr/>
      </dsp:nvSpPr>
      <dsp:spPr>
        <a:xfrm>
          <a:off x="0" y="2987627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5921E-2BE5-1740-95AF-C901295472A6}">
      <dsp:nvSpPr>
        <dsp:cNvPr id="0" name=""/>
        <dsp:cNvSpPr/>
      </dsp:nvSpPr>
      <dsp:spPr>
        <a:xfrm>
          <a:off x="0" y="2987627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Scrum</a:t>
          </a:r>
        </a:p>
      </dsp:txBody>
      <dsp:txXfrm>
        <a:off x="0" y="2987627"/>
        <a:ext cx="6628804" cy="497836"/>
      </dsp:txXfrm>
    </dsp:sp>
    <dsp:sp modelId="{6E9D7D49-3045-E248-A602-9E3C95B23E95}">
      <dsp:nvSpPr>
        <dsp:cNvPr id="0" name=""/>
        <dsp:cNvSpPr/>
      </dsp:nvSpPr>
      <dsp:spPr>
        <a:xfrm>
          <a:off x="0" y="3485463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2305556"/>
                <a:satOff val="11044"/>
                <a:lumOff val="10218"/>
                <a:alphaOff val="0"/>
                <a:tint val="96000"/>
                <a:lumMod val="100000"/>
              </a:schemeClr>
            </a:gs>
            <a:gs pos="78000">
              <a:schemeClr val="accent2">
                <a:hueOff val="-2305556"/>
                <a:satOff val="11044"/>
                <a:lumOff val="1021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305556"/>
              <a:satOff val="11044"/>
              <a:lumOff val="102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7D9C01-FAC2-6F4C-89B3-BA9CD0FE31DD}">
      <dsp:nvSpPr>
        <dsp:cNvPr id="0" name=""/>
        <dsp:cNvSpPr/>
      </dsp:nvSpPr>
      <dsp:spPr>
        <a:xfrm>
          <a:off x="0" y="3485463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Architektur</a:t>
          </a:r>
          <a:endParaRPr lang="en-US" sz="2300" kern="1200" dirty="0"/>
        </a:p>
      </dsp:txBody>
      <dsp:txXfrm>
        <a:off x="0" y="3485463"/>
        <a:ext cx="6628804" cy="497836"/>
      </dsp:txXfrm>
    </dsp:sp>
    <dsp:sp modelId="{2FD04A22-24A2-C542-B11D-D8EB59010A35}">
      <dsp:nvSpPr>
        <dsp:cNvPr id="0" name=""/>
        <dsp:cNvSpPr/>
      </dsp:nvSpPr>
      <dsp:spPr>
        <a:xfrm>
          <a:off x="0" y="3983300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2634921"/>
                <a:satOff val="12622"/>
                <a:lumOff val="11677"/>
                <a:alphaOff val="0"/>
                <a:tint val="96000"/>
                <a:lumMod val="100000"/>
              </a:schemeClr>
            </a:gs>
            <a:gs pos="78000">
              <a:schemeClr val="accent2">
                <a:hueOff val="-2634921"/>
                <a:satOff val="12622"/>
                <a:lumOff val="1167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634921"/>
              <a:satOff val="12622"/>
              <a:lumOff val="116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884F1B-520E-5E44-BFEC-D7867BAA91B9}">
      <dsp:nvSpPr>
        <dsp:cNvPr id="0" name=""/>
        <dsp:cNvSpPr/>
      </dsp:nvSpPr>
      <dsp:spPr>
        <a:xfrm>
          <a:off x="0" y="3983300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Testfälle</a:t>
          </a:r>
          <a:endParaRPr lang="en-US" sz="2300" kern="1200" dirty="0"/>
        </a:p>
      </dsp:txBody>
      <dsp:txXfrm>
        <a:off x="0" y="3983300"/>
        <a:ext cx="6628804" cy="497836"/>
      </dsp:txXfrm>
    </dsp:sp>
    <dsp:sp modelId="{47F1722D-4AAA-6D49-8875-75D74A40D091}">
      <dsp:nvSpPr>
        <dsp:cNvPr id="0" name=""/>
        <dsp:cNvSpPr/>
      </dsp:nvSpPr>
      <dsp:spPr>
        <a:xfrm>
          <a:off x="0" y="4481136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157A8-CCA5-5B46-B69A-8FDE1ABCA6B6}">
      <dsp:nvSpPr>
        <dsp:cNvPr id="0" name=""/>
        <dsp:cNvSpPr/>
      </dsp:nvSpPr>
      <dsp:spPr>
        <a:xfrm>
          <a:off x="0" y="4481136"/>
          <a:ext cx="6628804" cy="49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Live Demo</a:t>
          </a:r>
          <a:endParaRPr lang="en-US" sz="2300" kern="1200" dirty="0"/>
        </a:p>
      </dsp:txBody>
      <dsp:txXfrm>
        <a:off x="0" y="4481136"/>
        <a:ext cx="6628804" cy="497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5C2AEA-16CB-3B41-9BC5-05F685EA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solidFill>
                  <a:srgbClr val="FFFFFF"/>
                </a:solidFill>
              </a:rPr>
              <a:t>Weinbau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5C451A-6CC5-A54D-80E2-A259E9AB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de-DE" sz="2000" dirty="0">
                <a:solidFill>
                  <a:srgbClr val="FFFFFF">
                    <a:alpha val="70000"/>
                  </a:srgbClr>
                </a:solidFill>
              </a:rPr>
              <a:t>Mona Kaczun, Lukas Eckert, Paul Schuhmann, Matthias Höffken, Marco Goette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244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8F13C-D023-304C-AF0A-7B9BE9B0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FA042-31B4-D244-86B6-C709473B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Probleme sind aufgetreten</a:t>
            </a:r>
          </a:p>
          <a:p>
            <a:r>
              <a:rPr lang="de-DE" dirty="0"/>
              <a:t>Was fiel uns schwer</a:t>
            </a:r>
          </a:p>
          <a:p>
            <a:r>
              <a:rPr lang="de-DE" dirty="0"/>
              <a:t>Umgang mit Scrum</a:t>
            </a:r>
          </a:p>
        </p:txBody>
      </p:sp>
    </p:spTree>
    <p:extLst>
      <p:ext uri="{BB962C8B-B14F-4D97-AF65-F5344CB8AC3E}">
        <p14:creationId xmlns:p14="http://schemas.microsoft.com/office/powerpoint/2010/main" val="22508151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AAF09-B6B3-8E4C-97C7-BB7C9C9F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C02E8-3508-AD4F-B91C-5FECC3BD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des Programms </a:t>
            </a:r>
          </a:p>
          <a:p>
            <a:r>
              <a:rPr lang="de-DE" dirty="0"/>
              <a:t>Code zeigen</a:t>
            </a:r>
          </a:p>
          <a:p>
            <a:r>
              <a:rPr lang="de-DE" dirty="0"/>
              <a:t>Clean Code im Bezug auf unseren Quellcode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1254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ABCB0A-1C71-9240-9500-704EC6C0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1D7934-427B-4034-B7E2-A4C86DFD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30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FD0E8B-5869-B547-85A0-EBEE4B5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Gliederung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CD1D9CD-E971-4595-9542-BD29A9861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44172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6289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3926-C476-CE46-8B99-546FC7C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Hinführung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2211E-B7D2-574D-A4CF-C579CB74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The future of professions</a:t>
            </a:r>
          </a:p>
          <a:p>
            <a:r>
              <a:rPr lang="de-DE" dirty="0"/>
              <a:t>Allgemeine Aufgabe erklären</a:t>
            </a:r>
          </a:p>
          <a:p>
            <a:r>
              <a:rPr lang="de-DE" dirty="0"/>
              <a:t>Problemstellung</a:t>
            </a:r>
          </a:p>
        </p:txBody>
      </p:sp>
    </p:spTree>
    <p:extLst>
      <p:ext uri="{BB962C8B-B14F-4D97-AF65-F5344CB8AC3E}">
        <p14:creationId xmlns:p14="http://schemas.microsoft.com/office/powerpoint/2010/main" val="21676246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52A24-75C6-894F-8292-CC357256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Weinbau?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DC875-DF8A-B840-A077-5DD8A860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Berufsfeld mit vergleichbar wenig IT und viel mühsamer Handarbeit</a:t>
            </a:r>
          </a:p>
          <a:p>
            <a:r>
              <a:rPr lang="de-DE" dirty="0"/>
              <a:t>Kulturelles Thema als Bewohner der</a:t>
            </a:r>
          </a:p>
          <a:p>
            <a:r>
              <a:rPr lang="de-DE" dirty="0"/>
              <a:t>Idee: Entwicklung erster Programme zur Unterstützung von Winzern</a:t>
            </a:r>
          </a:p>
          <a:p>
            <a:r>
              <a:rPr lang="de-DE" dirty="0"/>
              <a:t>Motto: „Innovation is the only insurance against irrelevance“</a:t>
            </a:r>
          </a:p>
          <a:p>
            <a:pPr marL="1371600" lvl="3" indent="0">
              <a:buNone/>
            </a:pPr>
            <a:r>
              <a:rPr lang="de-DE" sz="1400" dirty="0"/>
              <a:t>	-Gary Hamel</a:t>
            </a:r>
          </a:p>
        </p:txBody>
      </p:sp>
    </p:spTree>
    <p:extLst>
      <p:ext uri="{BB962C8B-B14F-4D97-AF65-F5344CB8AC3E}">
        <p14:creationId xmlns:p14="http://schemas.microsoft.com/office/powerpoint/2010/main" val="39573196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7149A-38F7-8A4D-A38D-F760F856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Ablauf/ Scope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12253-C0A8-0F43-96ED-1B96E292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Sammeln von Informationen über die verschiedenen Phasen des Weinbaus</a:t>
            </a:r>
          </a:p>
          <a:p>
            <a:r>
              <a:rPr lang="de-DE" dirty="0"/>
              <a:t>Festlegen inwiefern das Programm unterstützt</a:t>
            </a:r>
          </a:p>
          <a:p>
            <a:r>
              <a:rPr lang="de-DE" dirty="0"/>
              <a:t>Programmieren entlang der Phasen des Weinbaus</a:t>
            </a:r>
          </a:p>
          <a:p>
            <a:r>
              <a:rPr lang="de-DE" dirty="0"/>
              <a:t>Zielsetzung: Ratgeber-Programm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8582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E112C-71C1-7C44-9D1F-B266139C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Lösungsidee/ Alternativen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68A5A-01D5-534E-99AC-6B38212E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mit Empfehlungsklasse</a:t>
            </a:r>
          </a:p>
          <a:p>
            <a:r>
              <a:rPr lang="de-DE" dirty="0"/>
              <a:t>Gibt dem Winzer abhängig von verschiedensten Variablen Ratschläge</a:t>
            </a:r>
          </a:p>
          <a:p>
            <a:r>
              <a:rPr lang="de-DE" dirty="0"/>
              <a:t>Anlegen einer Wetterklasse</a:t>
            </a:r>
          </a:p>
          <a:p>
            <a:r>
              <a:rPr lang="de-DE" dirty="0"/>
              <a:t>Schreiben einer GUI-Klasse</a:t>
            </a:r>
          </a:p>
        </p:txBody>
      </p:sp>
    </p:spTree>
    <p:extLst>
      <p:ext uri="{BB962C8B-B14F-4D97-AF65-F5344CB8AC3E}">
        <p14:creationId xmlns:p14="http://schemas.microsoft.com/office/powerpoint/2010/main" val="14364092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FE436065-E967-7047-A676-2756D32D0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1" t="13614"/>
          <a:stretch/>
        </p:blipFill>
        <p:spPr>
          <a:xfrm>
            <a:off x="5039315" y="1079130"/>
            <a:ext cx="7718961" cy="46997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ED6383-8911-8249-AB46-59AB88E9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Modellierung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48B0D8-0C4A-4B3F-A25D-5091BEFE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Struktur unseres Programms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676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83105-2747-B049-82F3-263627B7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A4C7-C22D-4549-B993-B11F1926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der GUI Klasse</a:t>
            </a:r>
          </a:p>
          <a:p>
            <a:r>
              <a:rPr lang="de-DE" dirty="0"/>
              <a:t>Problematiken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E5AC2-B5F0-EC48-864F-D5D61770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88576-2AD8-4E4A-8021-E7265DB8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Erwähnen, dass wir Hammen &amp; Patterns verwendet haben</a:t>
            </a:r>
          </a:p>
        </p:txBody>
      </p:sp>
    </p:spTree>
    <p:extLst>
      <p:ext uri="{BB962C8B-B14F-4D97-AF65-F5344CB8AC3E}">
        <p14:creationId xmlns:p14="http://schemas.microsoft.com/office/powerpoint/2010/main" val="140997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Breitbild</PresentationFormat>
  <Paragraphs>49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Weinbau</vt:lpstr>
      <vt:lpstr>Gliederung</vt:lpstr>
      <vt:lpstr>Hinführung</vt:lpstr>
      <vt:lpstr>Warum Weinbau?</vt:lpstr>
      <vt:lpstr>Ablauf/ Scope</vt:lpstr>
      <vt:lpstr>Lösungsidee/ Alternativen</vt:lpstr>
      <vt:lpstr>Modellierung</vt:lpstr>
      <vt:lpstr>GUI</vt:lpstr>
      <vt:lpstr>Architektur</vt:lpstr>
      <vt:lpstr>Testfälle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Weinbau</dc:title>
  <dc:creator>Marco Goette</dc:creator>
  <cp:lastModifiedBy>Marco Goette</cp:lastModifiedBy>
  <cp:revision>5</cp:revision>
  <dcterms:created xsi:type="dcterms:W3CDTF">2019-04-30T12:25:33Z</dcterms:created>
  <dcterms:modified xsi:type="dcterms:W3CDTF">2019-05-10T07:00:22Z</dcterms:modified>
</cp:coreProperties>
</file>