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4" r:id="rId6"/>
    <p:sldId id="260" r:id="rId7"/>
    <p:sldId id="265" r:id="rId8"/>
    <p:sldId id="261" r:id="rId9"/>
    <p:sldId id="275" r:id="rId10"/>
    <p:sldId id="273" r:id="rId11"/>
    <p:sldId id="269" r:id="rId12"/>
    <p:sldId id="270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Goette" initials="MG" lastIdx="1" clrIdx="0">
    <p:extLst>
      <p:ext uri="{19B8F6BF-5375-455C-9EA6-DF929625EA0E}">
        <p15:presenceInfo xmlns:p15="http://schemas.microsoft.com/office/powerpoint/2012/main" userId="df87bf7b43c84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07E01-87AA-4CEB-858E-819C9938CF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011EC-B9BA-4D85-86AA-991DDA425B49}">
      <dgm:prSet/>
      <dgm:spPr/>
      <dgm:t>
        <a:bodyPr/>
        <a:lstStyle/>
        <a:p>
          <a:r>
            <a:rPr lang="de-DE"/>
            <a:t>Hinführung</a:t>
          </a:r>
          <a:endParaRPr lang="en-US"/>
        </a:p>
      </dgm:t>
    </dgm:pt>
    <dgm:pt modelId="{2C7EB86E-7B94-4D4B-9CF8-1D4497223C19}" type="parTrans" cxnId="{E1A1BC15-552C-4500-8850-CEEC4328F0F8}">
      <dgm:prSet/>
      <dgm:spPr/>
      <dgm:t>
        <a:bodyPr/>
        <a:lstStyle/>
        <a:p>
          <a:endParaRPr lang="en-US"/>
        </a:p>
      </dgm:t>
    </dgm:pt>
    <dgm:pt modelId="{1EBE1529-5FB2-4269-90BE-E83DB12904C0}" type="sibTrans" cxnId="{E1A1BC15-552C-4500-8850-CEEC4328F0F8}">
      <dgm:prSet/>
      <dgm:spPr/>
      <dgm:t>
        <a:bodyPr/>
        <a:lstStyle/>
        <a:p>
          <a:endParaRPr lang="en-US"/>
        </a:p>
      </dgm:t>
    </dgm:pt>
    <dgm:pt modelId="{2EB55582-37E6-41B3-AC43-DE1C48F9B500}">
      <dgm:prSet/>
      <dgm:spPr/>
      <dgm:t>
        <a:bodyPr/>
        <a:lstStyle/>
        <a:p>
          <a:r>
            <a:rPr lang="en-US" dirty="0"/>
            <a:t>Persona</a:t>
          </a:r>
        </a:p>
      </dgm:t>
    </dgm:pt>
    <dgm:pt modelId="{F2066DDC-0B43-45C6-BDA3-EF11752B1CA9}" type="parTrans" cxnId="{F79D8834-1E34-4BF7-949F-A31BD20647B0}">
      <dgm:prSet/>
      <dgm:spPr/>
      <dgm:t>
        <a:bodyPr/>
        <a:lstStyle/>
        <a:p>
          <a:endParaRPr lang="en-US"/>
        </a:p>
      </dgm:t>
    </dgm:pt>
    <dgm:pt modelId="{4EEF3643-4A97-42E5-BE97-2153D00659C9}" type="sibTrans" cxnId="{F79D8834-1E34-4BF7-949F-A31BD20647B0}">
      <dgm:prSet/>
      <dgm:spPr/>
      <dgm:t>
        <a:bodyPr/>
        <a:lstStyle/>
        <a:p>
          <a:endParaRPr lang="en-US"/>
        </a:p>
      </dgm:t>
    </dgm:pt>
    <dgm:pt modelId="{17EA4F0C-F303-4DC7-AA92-5B10E4613EB0}">
      <dgm:prSet/>
      <dgm:spPr/>
      <dgm:t>
        <a:bodyPr/>
        <a:lstStyle/>
        <a:p>
          <a:r>
            <a:rPr lang="de-DE"/>
            <a:t>Programmaufbau</a:t>
          </a:r>
          <a:endParaRPr lang="en-US"/>
        </a:p>
      </dgm:t>
    </dgm:pt>
    <dgm:pt modelId="{17A20BCF-C2C8-4B97-B854-55314AA9A01E}" type="parTrans" cxnId="{2382F7EA-FC76-4AA8-9C09-810571F87E5E}">
      <dgm:prSet/>
      <dgm:spPr/>
      <dgm:t>
        <a:bodyPr/>
        <a:lstStyle/>
        <a:p>
          <a:endParaRPr lang="en-US"/>
        </a:p>
      </dgm:t>
    </dgm:pt>
    <dgm:pt modelId="{511465A7-949D-416A-BBC3-2D76DBBE0913}" type="sibTrans" cxnId="{2382F7EA-FC76-4AA8-9C09-810571F87E5E}">
      <dgm:prSet/>
      <dgm:spPr/>
      <dgm:t>
        <a:bodyPr/>
        <a:lstStyle/>
        <a:p>
          <a:endParaRPr lang="en-US"/>
        </a:p>
      </dgm:t>
    </dgm:pt>
    <dgm:pt modelId="{820603E7-229D-4553-8859-9B09BF071664}">
      <dgm:prSet/>
      <dgm:spPr/>
      <dgm:t>
        <a:bodyPr/>
        <a:lstStyle/>
        <a:p>
          <a:r>
            <a:rPr lang="de-DE" dirty="0"/>
            <a:t>Problematiken</a:t>
          </a:r>
          <a:endParaRPr lang="en-US" dirty="0"/>
        </a:p>
      </dgm:t>
    </dgm:pt>
    <dgm:pt modelId="{67ECEEE1-0085-40D4-9F71-743C0A773307}" type="parTrans" cxnId="{3FE0140C-DD63-4B2D-A1AD-0FAB9A10EF5B}">
      <dgm:prSet/>
      <dgm:spPr/>
      <dgm:t>
        <a:bodyPr/>
        <a:lstStyle/>
        <a:p>
          <a:endParaRPr lang="en-US"/>
        </a:p>
      </dgm:t>
    </dgm:pt>
    <dgm:pt modelId="{520F641C-F095-4F6E-B996-14E03850AED7}" type="sibTrans" cxnId="{3FE0140C-DD63-4B2D-A1AD-0FAB9A10EF5B}">
      <dgm:prSet/>
      <dgm:spPr/>
      <dgm:t>
        <a:bodyPr/>
        <a:lstStyle/>
        <a:p>
          <a:endParaRPr lang="en-US"/>
        </a:p>
      </dgm:t>
    </dgm:pt>
    <dgm:pt modelId="{7A6FD9D5-E354-4A31-8548-70C2C44210B9}">
      <dgm:prSet/>
      <dgm:spPr/>
      <dgm:t>
        <a:bodyPr/>
        <a:lstStyle/>
        <a:p>
          <a:r>
            <a:rPr lang="en-US" dirty="0"/>
            <a:t>Ausblick</a:t>
          </a:r>
        </a:p>
      </dgm:t>
    </dgm:pt>
    <dgm:pt modelId="{C75EF7FF-AFB9-4997-83FF-4CE5372BABA0}" type="parTrans" cxnId="{D47687A5-50BB-4FC6-B4A6-FBFF5ED0810C}">
      <dgm:prSet/>
      <dgm:spPr/>
      <dgm:t>
        <a:bodyPr/>
        <a:lstStyle/>
        <a:p>
          <a:endParaRPr lang="en-US"/>
        </a:p>
      </dgm:t>
    </dgm:pt>
    <dgm:pt modelId="{8D5F830A-70BD-4082-8813-98893FF08AD0}" type="sibTrans" cxnId="{D47687A5-50BB-4FC6-B4A6-FBFF5ED0810C}">
      <dgm:prSet/>
      <dgm:spPr/>
      <dgm:t>
        <a:bodyPr/>
        <a:lstStyle/>
        <a:p>
          <a:endParaRPr lang="en-US"/>
        </a:p>
      </dgm:t>
    </dgm:pt>
    <dgm:pt modelId="{9A528553-AEE2-3B4D-8931-E01FAC388EF8}">
      <dgm:prSet/>
      <dgm:spPr/>
      <dgm:t>
        <a:bodyPr/>
        <a:lstStyle/>
        <a:p>
          <a:r>
            <a:rPr lang="de-DE" dirty="0"/>
            <a:t>Zielsetzung</a:t>
          </a:r>
        </a:p>
      </dgm:t>
    </dgm:pt>
    <dgm:pt modelId="{BB23489D-015E-8B42-B609-59394B2A1443}" type="parTrans" cxnId="{1DA69907-55FC-5A4F-B8C7-2058AC53ABD2}">
      <dgm:prSet/>
      <dgm:spPr/>
      <dgm:t>
        <a:bodyPr/>
        <a:lstStyle/>
        <a:p>
          <a:endParaRPr lang="de-DE"/>
        </a:p>
      </dgm:t>
    </dgm:pt>
    <dgm:pt modelId="{B82BBD7B-8C19-E748-9FE6-D2BFE6DE7862}" type="sibTrans" cxnId="{1DA69907-55FC-5A4F-B8C7-2058AC53ABD2}">
      <dgm:prSet/>
      <dgm:spPr/>
      <dgm:t>
        <a:bodyPr/>
        <a:lstStyle/>
        <a:p>
          <a:endParaRPr lang="de-DE"/>
        </a:p>
      </dgm:t>
    </dgm:pt>
    <dgm:pt modelId="{C3B07E78-B8F6-9A4D-A819-D80CA252652F}">
      <dgm:prSet/>
      <dgm:spPr/>
      <dgm:t>
        <a:bodyPr/>
        <a:lstStyle/>
        <a:p>
          <a:r>
            <a:rPr lang="en-US" dirty="0"/>
            <a:t>Scope</a:t>
          </a:r>
        </a:p>
      </dgm:t>
    </dgm:pt>
    <dgm:pt modelId="{19FA208C-F263-694A-82FA-553A33E45DAF}" type="parTrans" cxnId="{2E770195-8823-5A49-AC68-FBA48AAC90D0}">
      <dgm:prSet/>
      <dgm:spPr/>
      <dgm:t>
        <a:bodyPr/>
        <a:lstStyle/>
        <a:p>
          <a:endParaRPr lang="de-DE"/>
        </a:p>
      </dgm:t>
    </dgm:pt>
    <dgm:pt modelId="{F31BAEE4-7742-ED4F-B48C-B1A13EAEE8CD}" type="sibTrans" cxnId="{2E770195-8823-5A49-AC68-FBA48AAC90D0}">
      <dgm:prSet/>
      <dgm:spPr/>
      <dgm:t>
        <a:bodyPr/>
        <a:lstStyle/>
        <a:p>
          <a:endParaRPr lang="de-DE"/>
        </a:p>
      </dgm:t>
    </dgm:pt>
    <dgm:pt modelId="{A1BF04D3-D3DA-EA4F-B9DF-BD30021FDA4D}">
      <dgm:prSet/>
      <dgm:spPr/>
      <dgm:t>
        <a:bodyPr/>
        <a:lstStyle/>
        <a:p>
          <a:r>
            <a:rPr lang="en-US" dirty="0"/>
            <a:t>Live Demo</a:t>
          </a:r>
        </a:p>
      </dgm:t>
    </dgm:pt>
    <dgm:pt modelId="{B7E8EF16-78A6-4047-9918-B150C3E4C6D9}" type="parTrans" cxnId="{2A8D9D9C-E16C-EF4C-AC7C-C03058012741}">
      <dgm:prSet/>
      <dgm:spPr/>
      <dgm:t>
        <a:bodyPr/>
        <a:lstStyle/>
        <a:p>
          <a:endParaRPr lang="de-DE"/>
        </a:p>
      </dgm:t>
    </dgm:pt>
    <dgm:pt modelId="{EFE936F6-AC1C-B54C-8533-51B94F25CB31}" type="sibTrans" cxnId="{2A8D9D9C-E16C-EF4C-AC7C-C03058012741}">
      <dgm:prSet/>
      <dgm:spPr/>
      <dgm:t>
        <a:bodyPr/>
        <a:lstStyle/>
        <a:p>
          <a:endParaRPr lang="de-DE"/>
        </a:p>
      </dgm:t>
    </dgm:pt>
    <dgm:pt modelId="{5BF03309-FD14-944E-A99B-C8D75EFF9F49}" type="pres">
      <dgm:prSet presAssocID="{96407E01-87AA-4CEB-858E-819C9938CFB0}" presName="vert0" presStyleCnt="0">
        <dgm:presLayoutVars>
          <dgm:dir/>
          <dgm:animOne val="branch"/>
          <dgm:animLvl val="lvl"/>
        </dgm:presLayoutVars>
      </dgm:prSet>
      <dgm:spPr/>
    </dgm:pt>
    <dgm:pt modelId="{8CFB4A60-BA98-1F48-B9DB-A6839D3CF8FF}" type="pres">
      <dgm:prSet presAssocID="{CFA011EC-B9BA-4D85-86AA-991DDA425B49}" presName="thickLine" presStyleLbl="alignNode1" presStyleIdx="0" presStyleCnt="8"/>
      <dgm:spPr/>
    </dgm:pt>
    <dgm:pt modelId="{9564C3CB-F805-7046-BDAF-2480E44FA32A}" type="pres">
      <dgm:prSet presAssocID="{CFA011EC-B9BA-4D85-86AA-991DDA425B49}" presName="horz1" presStyleCnt="0"/>
      <dgm:spPr/>
    </dgm:pt>
    <dgm:pt modelId="{E9EFF135-B2D6-B444-8973-184A972D0C3B}" type="pres">
      <dgm:prSet presAssocID="{CFA011EC-B9BA-4D85-86AA-991DDA425B49}" presName="tx1" presStyleLbl="revTx" presStyleIdx="0" presStyleCnt="8"/>
      <dgm:spPr/>
    </dgm:pt>
    <dgm:pt modelId="{F9513561-FB5D-D54E-B44B-58CCB678E0DF}" type="pres">
      <dgm:prSet presAssocID="{CFA011EC-B9BA-4D85-86AA-991DDA425B49}" presName="vert1" presStyleCnt="0"/>
      <dgm:spPr/>
    </dgm:pt>
    <dgm:pt modelId="{7792C23B-EB23-6945-958E-5502D510E0B5}" type="pres">
      <dgm:prSet presAssocID="{9A528553-AEE2-3B4D-8931-E01FAC388EF8}" presName="thickLine" presStyleLbl="alignNode1" presStyleIdx="1" presStyleCnt="8"/>
      <dgm:spPr/>
    </dgm:pt>
    <dgm:pt modelId="{3D1AE4F6-E5C8-6A45-8136-C3D1F628CDDC}" type="pres">
      <dgm:prSet presAssocID="{9A528553-AEE2-3B4D-8931-E01FAC388EF8}" presName="horz1" presStyleCnt="0"/>
      <dgm:spPr/>
    </dgm:pt>
    <dgm:pt modelId="{D7F93CF0-804D-7C41-8CCC-BC1C5DB736F4}" type="pres">
      <dgm:prSet presAssocID="{9A528553-AEE2-3B4D-8931-E01FAC388EF8}" presName="tx1" presStyleLbl="revTx" presStyleIdx="1" presStyleCnt="8"/>
      <dgm:spPr/>
    </dgm:pt>
    <dgm:pt modelId="{D78DB9E4-4300-9145-851A-98D5966C0E00}" type="pres">
      <dgm:prSet presAssocID="{9A528553-AEE2-3B4D-8931-E01FAC388EF8}" presName="vert1" presStyleCnt="0"/>
      <dgm:spPr/>
    </dgm:pt>
    <dgm:pt modelId="{819BF72C-C041-F94E-B274-512D236A49A7}" type="pres">
      <dgm:prSet presAssocID="{2EB55582-37E6-41B3-AC43-DE1C48F9B500}" presName="thickLine" presStyleLbl="alignNode1" presStyleIdx="2" presStyleCnt="8"/>
      <dgm:spPr/>
    </dgm:pt>
    <dgm:pt modelId="{5BB79EF4-C80E-D64B-9081-38BB6B044560}" type="pres">
      <dgm:prSet presAssocID="{2EB55582-37E6-41B3-AC43-DE1C48F9B500}" presName="horz1" presStyleCnt="0"/>
      <dgm:spPr/>
    </dgm:pt>
    <dgm:pt modelId="{534B5AE2-6FC6-F44E-85B9-98D5BFA5BC9C}" type="pres">
      <dgm:prSet presAssocID="{2EB55582-37E6-41B3-AC43-DE1C48F9B500}" presName="tx1" presStyleLbl="revTx" presStyleIdx="2" presStyleCnt="8"/>
      <dgm:spPr/>
    </dgm:pt>
    <dgm:pt modelId="{7EFB6329-7158-6246-B524-B7CC907D21D7}" type="pres">
      <dgm:prSet presAssocID="{2EB55582-37E6-41B3-AC43-DE1C48F9B500}" presName="vert1" presStyleCnt="0"/>
      <dgm:spPr/>
    </dgm:pt>
    <dgm:pt modelId="{366F6783-033C-3146-B59D-FA0BE9708BD4}" type="pres">
      <dgm:prSet presAssocID="{C3B07E78-B8F6-9A4D-A819-D80CA252652F}" presName="thickLine" presStyleLbl="alignNode1" presStyleIdx="3" presStyleCnt="8"/>
      <dgm:spPr/>
    </dgm:pt>
    <dgm:pt modelId="{08AE89A4-B1DF-9741-BE4A-B447C884B209}" type="pres">
      <dgm:prSet presAssocID="{C3B07E78-B8F6-9A4D-A819-D80CA252652F}" presName="horz1" presStyleCnt="0"/>
      <dgm:spPr/>
    </dgm:pt>
    <dgm:pt modelId="{F88D90BA-82B1-FB49-BBC3-E4F626E25F58}" type="pres">
      <dgm:prSet presAssocID="{C3B07E78-B8F6-9A4D-A819-D80CA252652F}" presName="tx1" presStyleLbl="revTx" presStyleIdx="3" presStyleCnt="8"/>
      <dgm:spPr/>
    </dgm:pt>
    <dgm:pt modelId="{1C576823-8D7C-454D-B863-1F84437444AA}" type="pres">
      <dgm:prSet presAssocID="{C3B07E78-B8F6-9A4D-A819-D80CA252652F}" presName="vert1" presStyleCnt="0"/>
      <dgm:spPr/>
    </dgm:pt>
    <dgm:pt modelId="{4FDD8245-BA8A-6F46-A601-A36CD7B5A9FF}" type="pres">
      <dgm:prSet presAssocID="{A1BF04D3-D3DA-EA4F-B9DF-BD30021FDA4D}" presName="thickLine" presStyleLbl="alignNode1" presStyleIdx="4" presStyleCnt="8"/>
      <dgm:spPr/>
    </dgm:pt>
    <dgm:pt modelId="{5EE6540B-113B-D644-AAC9-F589E8D92887}" type="pres">
      <dgm:prSet presAssocID="{A1BF04D3-D3DA-EA4F-B9DF-BD30021FDA4D}" presName="horz1" presStyleCnt="0"/>
      <dgm:spPr/>
    </dgm:pt>
    <dgm:pt modelId="{73CB30CB-8476-314F-BA57-FDA0E80AB032}" type="pres">
      <dgm:prSet presAssocID="{A1BF04D3-D3DA-EA4F-B9DF-BD30021FDA4D}" presName="tx1" presStyleLbl="revTx" presStyleIdx="4" presStyleCnt="8"/>
      <dgm:spPr/>
    </dgm:pt>
    <dgm:pt modelId="{19F41024-CDDC-5B46-9F93-A683D15DCC12}" type="pres">
      <dgm:prSet presAssocID="{A1BF04D3-D3DA-EA4F-B9DF-BD30021FDA4D}" presName="vert1" presStyleCnt="0"/>
      <dgm:spPr/>
    </dgm:pt>
    <dgm:pt modelId="{7F96D3F8-B808-744C-BD62-218134F9A9F2}" type="pres">
      <dgm:prSet presAssocID="{17EA4F0C-F303-4DC7-AA92-5B10E4613EB0}" presName="thickLine" presStyleLbl="alignNode1" presStyleIdx="5" presStyleCnt="8"/>
      <dgm:spPr/>
    </dgm:pt>
    <dgm:pt modelId="{73F31793-2F1F-CC4F-BE52-3F7033A7E8D6}" type="pres">
      <dgm:prSet presAssocID="{17EA4F0C-F303-4DC7-AA92-5B10E4613EB0}" presName="horz1" presStyleCnt="0"/>
      <dgm:spPr/>
    </dgm:pt>
    <dgm:pt modelId="{A49AA0DD-4DC1-3C4D-B012-81308869539A}" type="pres">
      <dgm:prSet presAssocID="{17EA4F0C-F303-4DC7-AA92-5B10E4613EB0}" presName="tx1" presStyleLbl="revTx" presStyleIdx="5" presStyleCnt="8"/>
      <dgm:spPr/>
    </dgm:pt>
    <dgm:pt modelId="{CFAE14B2-5B10-AB4E-9132-6E70BE9D9D73}" type="pres">
      <dgm:prSet presAssocID="{17EA4F0C-F303-4DC7-AA92-5B10E4613EB0}" presName="vert1" presStyleCnt="0"/>
      <dgm:spPr/>
    </dgm:pt>
    <dgm:pt modelId="{644FBF3B-DAF9-9348-A472-F84820DDBC9E}" type="pres">
      <dgm:prSet presAssocID="{820603E7-229D-4553-8859-9B09BF071664}" presName="thickLine" presStyleLbl="alignNode1" presStyleIdx="6" presStyleCnt="8"/>
      <dgm:spPr/>
    </dgm:pt>
    <dgm:pt modelId="{37537CFC-FFF0-FF40-B28F-287758E8F53C}" type="pres">
      <dgm:prSet presAssocID="{820603E7-229D-4553-8859-9B09BF071664}" presName="horz1" presStyleCnt="0"/>
      <dgm:spPr/>
    </dgm:pt>
    <dgm:pt modelId="{9CC8A3AF-70A4-FC4C-8BA4-D15AC9BE35A6}" type="pres">
      <dgm:prSet presAssocID="{820603E7-229D-4553-8859-9B09BF071664}" presName="tx1" presStyleLbl="revTx" presStyleIdx="6" presStyleCnt="8"/>
      <dgm:spPr/>
    </dgm:pt>
    <dgm:pt modelId="{097A64B2-440B-F747-8568-2492BC20BBB8}" type="pres">
      <dgm:prSet presAssocID="{820603E7-229D-4553-8859-9B09BF071664}" presName="vert1" presStyleCnt="0"/>
      <dgm:spPr/>
    </dgm:pt>
    <dgm:pt modelId="{969605E3-D9BA-644B-87D9-8B816BD878F6}" type="pres">
      <dgm:prSet presAssocID="{7A6FD9D5-E354-4A31-8548-70C2C44210B9}" presName="thickLine" presStyleLbl="alignNode1" presStyleIdx="7" presStyleCnt="8"/>
      <dgm:spPr/>
    </dgm:pt>
    <dgm:pt modelId="{8D8358F2-DDAE-F84C-93D8-326ECB024D64}" type="pres">
      <dgm:prSet presAssocID="{7A6FD9D5-E354-4A31-8548-70C2C44210B9}" presName="horz1" presStyleCnt="0"/>
      <dgm:spPr/>
    </dgm:pt>
    <dgm:pt modelId="{9BD49B6A-12A8-E54F-9233-FE62DBCFE42B}" type="pres">
      <dgm:prSet presAssocID="{7A6FD9D5-E354-4A31-8548-70C2C44210B9}" presName="tx1" presStyleLbl="revTx" presStyleIdx="7" presStyleCnt="8"/>
      <dgm:spPr/>
    </dgm:pt>
    <dgm:pt modelId="{5AB503F2-C86A-3E4E-82B1-2E7F474EA1A0}" type="pres">
      <dgm:prSet presAssocID="{7A6FD9D5-E354-4A31-8548-70C2C44210B9}" presName="vert1" presStyleCnt="0"/>
      <dgm:spPr/>
    </dgm:pt>
  </dgm:ptLst>
  <dgm:cxnLst>
    <dgm:cxn modelId="{6CF48B05-74E1-214F-8138-8B1EEC40CC8E}" type="presOf" srcId="{9A528553-AEE2-3B4D-8931-E01FAC388EF8}" destId="{D7F93CF0-804D-7C41-8CCC-BC1C5DB736F4}" srcOrd="0" destOrd="0" presId="urn:microsoft.com/office/officeart/2008/layout/LinedList"/>
    <dgm:cxn modelId="{1DA69907-55FC-5A4F-B8C7-2058AC53ABD2}" srcId="{96407E01-87AA-4CEB-858E-819C9938CFB0}" destId="{9A528553-AEE2-3B4D-8931-E01FAC388EF8}" srcOrd="1" destOrd="0" parTransId="{BB23489D-015E-8B42-B609-59394B2A1443}" sibTransId="{B82BBD7B-8C19-E748-9FE6-D2BFE6DE7862}"/>
    <dgm:cxn modelId="{3FE0140C-DD63-4B2D-A1AD-0FAB9A10EF5B}" srcId="{96407E01-87AA-4CEB-858E-819C9938CFB0}" destId="{820603E7-229D-4553-8859-9B09BF071664}" srcOrd="6" destOrd="0" parTransId="{67ECEEE1-0085-40D4-9F71-743C0A773307}" sibTransId="{520F641C-F095-4F6E-B996-14E03850AED7}"/>
    <dgm:cxn modelId="{E1A1BC15-552C-4500-8850-CEEC4328F0F8}" srcId="{96407E01-87AA-4CEB-858E-819C9938CFB0}" destId="{CFA011EC-B9BA-4D85-86AA-991DDA425B49}" srcOrd="0" destOrd="0" parTransId="{2C7EB86E-7B94-4D4B-9CF8-1D4497223C19}" sibTransId="{1EBE1529-5FB2-4269-90BE-E83DB12904C0}"/>
    <dgm:cxn modelId="{14D7A117-0B45-A343-A44C-308AF82B791C}" type="presOf" srcId="{17EA4F0C-F303-4DC7-AA92-5B10E4613EB0}" destId="{A49AA0DD-4DC1-3C4D-B012-81308869539A}" srcOrd="0" destOrd="0" presId="urn:microsoft.com/office/officeart/2008/layout/LinedList"/>
    <dgm:cxn modelId="{F79D8834-1E34-4BF7-949F-A31BD20647B0}" srcId="{96407E01-87AA-4CEB-858E-819C9938CFB0}" destId="{2EB55582-37E6-41B3-AC43-DE1C48F9B500}" srcOrd="2" destOrd="0" parTransId="{F2066DDC-0B43-45C6-BDA3-EF11752B1CA9}" sibTransId="{4EEF3643-4A97-42E5-BE97-2153D00659C9}"/>
    <dgm:cxn modelId="{55E00E6F-3995-8646-900F-82369D9F1BEF}" type="presOf" srcId="{A1BF04D3-D3DA-EA4F-B9DF-BD30021FDA4D}" destId="{73CB30CB-8476-314F-BA57-FDA0E80AB032}" srcOrd="0" destOrd="0" presId="urn:microsoft.com/office/officeart/2008/layout/LinedList"/>
    <dgm:cxn modelId="{DE05AE6F-4355-494A-81B7-74D0BD7E883D}" type="presOf" srcId="{CFA011EC-B9BA-4D85-86AA-991DDA425B49}" destId="{E9EFF135-B2D6-B444-8973-184A972D0C3B}" srcOrd="0" destOrd="0" presId="urn:microsoft.com/office/officeart/2008/layout/LinedList"/>
    <dgm:cxn modelId="{311C4D7F-C7B2-A249-A4E2-61C964C54734}" type="presOf" srcId="{2EB55582-37E6-41B3-AC43-DE1C48F9B500}" destId="{534B5AE2-6FC6-F44E-85B9-98D5BFA5BC9C}" srcOrd="0" destOrd="0" presId="urn:microsoft.com/office/officeart/2008/layout/LinedList"/>
    <dgm:cxn modelId="{2E770195-8823-5A49-AC68-FBA48AAC90D0}" srcId="{96407E01-87AA-4CEB-858E-819C9938CFB0}" destId="{C3B07E78-B8F6-9A4D-A819-D80CA252652F}" srcOrd="3" destOrd="0" parTransId="{19FA208C-F263-694A-82FA-553A33E45DAF}" sibTransId="{F31BAEE4-7742-ED4F-B48C-B1A13EAEE8CD}"/>
    <dgm:cxn modelId="{2A8D9D9C-E16C-EF4C-AC7C-C03058012741}" srcId="{96407E01-87AA-4CEB-858E-819C9938CFB0}" destId="{A1BF04D3-D3DA-EA4F-B9DF-BD30021FDA4D}" srcOrd="4" destOrd="0" parTransId="{B7E8EF16-78A6-4047-9918-B150C3E4C6D9}" sibTransId="{EFE936F6-AC1C-B54C-8533-51B94F25CB31}"/>
    <dgm:cxn modelId="{3F1060A2-D4D2-0A40-B11F-016FB2B90936}" type="presOf" srcId="{C3B07E78-B8F6-9A4D-A819-D80CA252652F}" destId="{F88D90BA-82B1-FB49-BBC3-E4F626E25F58}" srcOrd="0" destOrd="0" presId="urn:microsoft.com/office/officeart/2008/layout/LinedList"/>
    <dgm:cxn modelId="{D47687A5-50BB-4FC6-B4A6-FBFF5ED0810C}" srcId="{96407E01-87AA-4CEB-858E-819C9938CFB0}" destId="{7A6FD9D5-E354-4A31-8548-70C2C44210B9}" srcOrd="7" destOrd="0" parTransId="{C75EF7FF-AFB9-4997-83FF-4CE5372BABA0}" sibTransId="{8D5F830A-70BD-4082-8813-98893FF08AD0}"/>
    <dgm:cxn modelId="{2382F7EA-FC76-4AA8-9C09-810571F87E5E}" srcId="{96407E01-87AA-4CEB-858E-819C9938CFB0}" destId="{17EA4F0C-F303-4DC7-AA92-5B10E4613EB0}" srcOrd="5" destOrd="0" parTransId="{17A20BCF-C2C8-4B97-B854-55314AA9A01E}" sibTransId="{511465A7-949D-416A-BBC3-2D76DBBE0913}"/>
    <dgm:cxn modelId="{E2A363F2-26DD-674F-8D96-2117559C126D}" type="presOf" srcId="{820603E7-229D-4553-8859-9B09BF071664}" destId="{9CC8A3AF-70A4-FC4C-8BA4-D15AC9BE35A6}" srcOrd="0" destOrd="0" presId="urn:microsoft.com/office/officeart/2008/layout/LinedList"/>
    <dgm:cxn modelId="{2A1A82F4-C91E-BB43-BE01-D7512266EE48}" type="presOf" srcId="{96407E01-87AA-4CEB-858E-819C9938CFB0}" destId="{5BF03309-FD14-944E-A99B-C8D75EFF9F49}" srcOrd="0" destOrd="0" presId="urn:microsoft.com/office/officeart/2008/layout/LinedList"/>
    <dgm:cxn modelId="{B76396F8-7FCA-FB43-B54A-2B032FA4D579}" type="presOf" srcId="{7A6FD9D5-E354-4A31-8548-70C2C44210B9}" destId="{9BD49B6A-12A8-E54F-9233-FE62DBCFE42B}" srcOrd="0" destOrd="0" presId="urn:microsoft.com/office/officeart/2008/layout/LinedList"/>
    <dgm:cxn modelId="{43DB4F01-036C-E744-B1FB-B4FD51A089AF}" type="presParOf" srcId="{5BF03309-FD14-944E-A99B-C8D75EFF9F49}" destId="{8CFB4A60-BA98-1F48-B9DB-A6839D3CF8FF}" srcOrd="0" destOrd="0" presId="urn:microsoft.com/office/officeart/2008/layout/LinedList"/>
    <dgm:cxn modelId="{20339D41-85AA-6944-B6A3-C8A2D91258F3}" type="presParOf" srcId="{5BF03309-FD14-944E-A99B-C8D75EFF9F49}" destId="{9564C3CB-F805-7046-BDAF-2480E44FA32A}" srcOrd="1" destOrd="0" presId="urn:microsoft.com/office/officeart/2008/layout/LinedList"/>
    <dgm:cxn modelId="{3E58FBCD-552F-1944-995A-CE8558DFD3CD}" type="presParOf" srcId="{9564C3CB-F805-7046-BDAF-2480E44FA32A}" destId="{E9EFF135-B2D6-B444-8973-184A972D0C3B}" srcOrd="0" destOrd="0" presId="urn:microsoft.com/office/officeart/2008/layout/LinedList"/>
    <dgm:cxn modelId="{8957C345-C1B7-2045-A6C7-09DA08B9855F}" type="presParOf" srcId="{9564C3CB-F805-7046-BDAF-2480E44FA32A}" destId="{F9513561-FB5D-D54E-B44B-58CCB678E0DF}" srcOrd="1" destOrd="0" presId="urn:microsoft.com/office/officeart/2008/layout/LinedList"/>
    <dgm:cxn modelId="{6ED45C31-6657-4246-9396-5EEC606EFD64}" type="presParOf" srcId="{5BF03309-FD14-944E-A99B-C8D75EFF9F49}" destId="{7792C23B-EB23-6945-958E-5502D510E0B5}" srcOrd="2" destOrd="0" presId="urn:microsoft.com/office/officeart/2008/layout/LinedList"/>
    <dgm:cxn modelId="{E9BA4625-97A9-1040-B9DC-E440470FA166}" type="presParOf" srcId="{5BF03309-FD14-944E-A99B-C8D75EFF9F49}" destId="{3D1AE4F6-E5C8-6A45-8136-C3D1F628CDDC}" srcOrd="3" destOrd="0" presId="urn:microsoft.com/office/officeart/2008/layout/LinedList"/>
    <dgm:cxn modelId="{87C7E8DF-F75A-8E41-887F-9ABE632B44C4}" type="presParOf" srcId="{3D1AE4F6-E5C8-6A45-8136-C3D1F628CDDC}" destId="{D7F93CF0-804D-7C41-8CCC-BC1C5DB736F4}" srcOrd="0" destOrd="0" presId="urn:microsoft.com/office/officeart/2008/layout/LinedList"/>
    <dgm:cxn modelId="{3030B8C1-EBB1-2840-ACE7-86356FB26852}" type="presParOf" srcId="{3D1AE4F6-E5C8-6A45-8136-C3D1F628CDDC}" destId="{D78DB9E4-4300-9145-851A-98D5966C0E00}" srcOrd="1" destOrd="0" presId="urn:microsoft.com/office/officeart/2008/layout/LinedList"/>
    <dgm:cxn modelId="{B7483E64-853E-D045-836B-94E0D20BB4E0}" type="presParOf" srcId="{5BF03309-FD14-944E-A99B-C8D75EFF9F49}" destId="{819BF72C-C041-F94E-B274-512D236A49A7}" srcOrd="4" destOrd="0" presId="urn:microsoft.com/office/officeart/2008/layout/LinedList"/>
    <dgm:cxn modelId="{3271F45A-10D7-744B-A2EE-42C9636AA159}" type="presParOf" srcId="{5BF03309-FD14-944E-A99B-C8D75EFF9F49}" destId="{5BB79EF4-C80E-D64B-9081-38BB6B044560}" srcOrd="5" destOrd="0" presId="urn:microsoft.com/office/officeart/2008/layout/LinedList"/>
    <dgm:cxn modelId="{EC55E485-B756-954F-8548-2FA59099DDCC}" type="presParOf" srcId="{5BB79EF4-C80E-D64B-9081-38BB6B044560}" destId="{534B5AE2-6FC6-F44E-85B9-98D5BFA5BC9C}" srcOrd="0" destOrd="0" presId="urn:microsoft.com/office/officeart/2008/layout/LinedList"/>
    <dgm:cxn modelId="{5BD12B62-71D5-8847-9F27-187235CBED17}" type="presParOf" srcId="{5BB79EF4-C80E-D64B-9081-38BB6B044560}" destId="{7EFB6329-7158-6246-B524-B7CC907D21D7}" srcOrd="1" destOrd="0" presId="urn:microsoft.com/office/officeart/2008/layout/LinedList"/>
    <dgm:cxn modelId="{5D20979E-271D-DA43-A524-30F30E9A3C69}" type="presParOf" srcId="{5BF03309-FD14-944E-A99B-C8D75EFF9F49}" destId="{366F6783-033C-3146-B59D-FA0BE9708BD4}" srcOrd="6" destOrd="0" presId="urn:microsoft.com/office/officeart/2008/layout/LinedList"/>
    <dgm:cxn modelId="{7ABB2CF1-A2DB-DC42-8DBF-8E15A75D56DF}" type="presParOf" srcId="{5BF03309-FD14-944E-A99B-C8D75EFF9F49}" destId="{08AE89A4-B1DF-9741-BE4A-B447C884B209}" srcOrd="7" destOrd="0" presId="urn:microsoft.com/office/officeart/2008/layout/LinedList"/>
    <dgm:cxn modelId="{C97A503D-8BF6-8941-AFEA-53011D66F7A2}" type="presParOf" srcId="{08AE89A4-B1DF-9741-BE4A-B447C884B209}" destId="{F88D90BA-82B1-FB49-BBC3-E4F626E25F58}" srcOrd="0" destOrd="0" presId="urn:microsoft.com/office/officeart/2008/layout/LinedList"/>
    <dgm:cxn modelId="{0D6CDC85-6998-8A4D-B01C-704B76DAF951}" type="presParOf" srcId="{08AE89A4-B1DF-9741-BE4A-B447C884B209}" destId="{1C576823-8D7C-454D-B863-1F84437444AA}" srcOrd="1" destOrd="0" presId="urn:microsoft.com/office/officeart/2008/layout/LinedList"/>
    <dgm:cxn modelId="{1F00E30A-5EA7-A14F-A65F-3069BCB2B860}" type="presParOf" srcId="{5BF03309-FD14-944E-A99B-C8D75EFF9F49}" destId="{4FDD8245-BA8A-6F46-A601-A36CD7B5A9FF}" srcOrd="8" destOrd="0" presId="urn:microsoft.com/office/officeart/2008/layout/LinedList"/>
    <dgm:cxn modelId="{CA72F107-40F3-D944-A8A8-F8152E873DA4}" type="presParOf" srcId="{5BF03309-FD14-944E-A99B-C8D75EFF9F49}" destId="{5EE6540B-113B-D644-AAC9-F589E8D92887}" srcOrd="9" destOrd="0" presId="urn:microsoft.com/office/officeart/2008/layout/LinedList"/>
    <dgm:cxn modelId="{F087B673-891F-C441-AD41-BDC5814221B8}" type="presParOf" srcId="{5EE6540B-113B-D644-AAC9-F589E8D92887}" destId="{73CB30CB-8476-314F-BA57-FDA0E80AB032}" srcOrd="0" destOrd="0" presId="urn:microsoft.com/office/officeart/2008/layout/LinedList"/>
    <dgm:cxn modelId="{7F07658C-CDCE-A64F-8D15-B887395D7E11}" type="presParOf" srcId="{5EE6540B-113B-D644-AAC9-F589E8D92887}" destId="{19F41024-CDDC-5B46-9F93-A683D15DCC12}" srcOrd="1" destOrd="0" presId="urn:microsoft.com/office/officeart/2008/layout/LinedList"/>
    <dgm:cxn modelId="{3BB3437A-65A0-D74E-97C6-E56C902D6A9A}" type="presParOf" srcId="{5BF03309-FD14-944E-A99B-C8D75EFF9F49}" destId="{7F96D3F8-B808-744C-BD62-218134F9A9F2}" srcOrd="10" destOrd="0" presId="urn:microsoft.com/office/officeart/2008/layout/LinedList"/>
    <dgm:cxn modelId="{88DB7CF8-590F-724F-9C9D-749C74E1F796}" type="presParOf" srcId="{5BF03309-FD14-944E-A99B-C8D75EFF9F49}" destId="{73F31793-2F1F-CC4F-BE52-3F7033A7E8D6}" srcOrd="11" destOrd="0" presId="urn:microsoft.com/office/officeart/2008/layout/LinedList"/>
    <dgm:cxn modelId="{546214F2-7417-B84A-B2CD-974ACD84D371}" type="presParOf" srcId="{73F31793-2F1F-CC4F-BE52-3F7033A7E8D6}" destId="{A49AA0DD-4DC1-3C4D-B012-81308869539A}" srcOrd="0" destOrd="0" presId="urn:microsoft.com/office/officeart/2008/layout/LinedList"/>
    <dgm:cxn modelId="{332E8393-652A-774C-A0F3-293F0281EE64}" type="presParOf" srcId="{73F31793-2F1F-CC4F-BE52-3F7033A7E8D6}" destId="{CFAE14B2-5B10-AB4E-9132-6E70BE9D9D73}" srcOrd="1" destOrd="0" presId="urn:microsoft.com/office/officeart/2008/layout/LinedList"/>
    <dgm:cxn modelId="{263B6990-6F3C-6B4E-9AA6-BE2838C9DF31}" type="presParOf" srcId="{5BF03309-FD14-944E-A99B-C8D75EFF9F49}" destId="{644FBF3B-DAF9-9348-A472-F84820DDBC9E}" srcOrd="12" destOrd="0" presId="urn:microsoft.com/office/officeart/2008/layout/LinedList"/>
    <dgm:cxn modelId="{38D33A5C-B233-0642-AFB8-7F270B4E14BF}" type="presParOf" srcId="{5BF03309-FD14-944E-A99B-C8D75EFF9F49}" destId="{37537CFC-FFF0-FF40-B28F-287758E8F53C}" srcOrd="13" destOrd="0" presId="urn:microsoft.com/office/officeart/2008/layout/LinedList"/>
    <dgm:cxn modelId="{09B01F6D-1B97-134F-AEE2-C80145558F13}" type="presParOf" srcId="{37537CFC-FFF0-FF40-B28F-287758E8F53C}" destId="{9CC8A3AF-70A4-FC4C-8BA4-D15AC9BE35A6}" srcOrd="0" destOrd="0" presId="urn:microsoft.com/office/officeart/2008/layout/LinedList"/>
    <dgm:cxn modelId="{879C9605-5CA7-1949-9AB6-3B85A74DD137}" type="presParOf" srcId="{37537CFC-FFF0-FF40-B28F-287758E8F53C}" destId="{097A64B2-440B-F747-8568-2492BC20BBB8}" srcOrd="1" destOrd="0" presId="urn:microsoft.com/office/officeart/2008/layout/LinedList"/>
    <dgm:cxn modelId="{7BFAEC97-8339-934E-8D9C-2916B2A46AC8}" type="presParOf" srcId="{5BF03309-FD14-944E-A99B-C8D75EFF9F49}" destId="{969605E3-D9BA-644B-87D9-8B816BD878F6}" srcOrd="14" destOrd="0" presId="urn:microsoft.com/office/officeart/2008/layout/LinedList"/>
    <dgm:cxn modelId="{B92170B8-1750-3C44-8D9D-457AFBA890E1}" type="presParOf" srcId="{5BF03309-FD14-944E-A99B-C8D75EFF9F49}" destId="{8D8358F2-DDAE-F84C-93D8-326ECB024D64}" srcOrd="15" destOrd="0" presId="urn:microsoft.com/office/officeart/2008/layout/LinedList"/>
    <dgm:cxn modelId="{AFA05125-0380-7E43-A7D0-1456E0ABB4D1}" type="presParOf" srcId="{8D8358F2-DDAE-F84C-93D8-326ECB024D64}" destId="{9BD49B6A-12A8-E54F-9233-FE62DBCFE42B}" srcOrd="0" destOrd="0" presId="urn:microsoft.com/office/officeart/2008/layout/LinedList"/>
    <dgm:cxn modelId="{D7B10DDE-76DC-C24A-8550-9ED1519B1D48}" type="presParOf" srcId="{8D8358F2-DDAE-F84C-93D8-326ECB024D64}" destId="{5AB503F2-C86A-3E4E-82B1-2E7F474EA1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1F2CD-3816-0847-B99A-062C29F1A628}" type="doc">
      <dgm:prSet loTypeId="urn:microsoft.com/office/officeart/2005/8/layout/process1" loCatId="list" qsTypeId="urn:microsoft.com/office/officeart/2005/8/quickstyle/simple1" qsCatId="simple" csTypeId="urn:microsoft.com/office/officeart/2005/8/colors/accent1_2" csCatId="accent1" phldr="1"/>
      <dgm:spPr/>
    </dgm:pt>
    <dgm:pt modelId="{6429F507-CF05-A84D-8F52-513D7DBB31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Winterruhe</a:t>
          </a:r>
        </a:p>
      </dgm:t>
    </dgm:pt>
    <dgm:pt modelId="{B3774EA0-B601-5A4F-AD70-DDE4A7746451}" type="parTrans" cxnId="{3D85677A-498A-4D44-AA52-8489C5B41F31}">
      <dgm:prSet/>
      <dgm:spPr/>
      <dgm:t>
        <a:bodyPr/>
        <a:lstStyle/>
        <a:p>
          <a:endParaRPr lang="de-DE"/>
        </a:p>
      </dgm:t>
    </dgm:pt>
    <dgm:pt modelId="{9C5A9A71-6056-0B4D-8B3E-C3D8A81C33BB}" type="sibTrans" cxnId="{3D85677A-498A-4D44-AA52-8489C5B41F3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7646D0A0-EFC1-7C4F-B495-EFFB89FF199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Rebschnitt</a:t>
          </a:r>
        </a:p>
      </dgm:t>
    </dgm:pt>
    <dgm:pt modelId="{EC322AC2-A69E-6C40-9472-229E9C559E0D}" type="parTrans" cxnId="{D72B7E11-1079-CC45-AE52-B34256B5080A}">
      <dgm:prSet/>
      <dgm:spPr/>
      <dgm:t>
        <a:bodyPr/>
        <a:lstStyle/>
        <a:p>
          <a:endParaRPr lang="de-DE"/>
        </a:p>
      </dgm:t>
    </dgm:pt>
    <dgm:pt modelId="{480599FE-46B9-FB40-A543-A9B5D9D0D347}" type="sibTrans" cxnId="{D72B7E11-1079-CC45-AE52-B34256B5080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B2528721-1C7F-DE4E-878F-54E7FAEFAEF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Bodenarbeit</a:t>
          </a:r>
        </a:p>
      </dgm:t>
    </dgm:pt>
    <dgm:pt modelId="{9E55D573-2EDF-B34E-B006-EF26C4365B17}" type="parTrans" cxnId="{6E453066-896F-7643-B240-9FA921B00275}">
      <dgm:prSet/>
      <dgm:spPr/>
      <dgm:t>
        <a:bodyPr/>
        <a:lstStyle/>
        <a:p>
          <a:endParaRPr lang="de-DE"/>
        </a:p>
      </dgm:t>
    </dgm:pt>
    <dgm:pt modelId="{C3E660CD-026B-F540-8442-70023C47393A}" type="sibTrans" cxnId="{6E453066-896F-7643-B240-9FA921B00275}">
      <dgm:prSet/>
      <dgm:spPr/>
      <dgm:t>
        <a:bodyPr/>
        <a:lstStyle/>
        <a:p>
          <a:endParaRPr lang="de-DE"/>
        </a:p>
      </dgm:t>
    </dgm:pt>
    <dgm:pt modelId="{D091CB2F-BE39-8649-BF8B-86259D8A577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/>
            <a:t>Reberziehung</a:t>
          </a:r>
          <a:endParaRPr lang="de-DE" dirty="0"/>
        </a:p>
      </dgm:t>
    </dgm:pt>
    <dgm:pt modelId="{5D3AAECD-0BB7-664C-8DFD-6D15A3735DD1}" type="parTrans" cxnId="{8F59AA8A-9A40-0F4F-B95F-C56399ED1D15}">
      <dgm:prSet/>
      <dgm:spPr/>
      <dgm:t>
        <a:bodyPr/>
        <a:lstStyle/>
        <a:p>
          <a:endParaRPr lang="de-DE"/>
        </a:p>
      </dgm:t>
    </dgm:pt>
    <dgm:pt modelId="{80BBAF0F-EA7D-9648-949E-76B27695A6CE}" type="sibTrans" cxnId="{8F59AA8A-9A40-0F4F-B95F-C56399ED1D1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09EB596C-9CC0-8145-B7A0-5CE78E5BF917}" type="pres">
      <dgm:prSet presAssocID="{7A81F2CD-3816-0847-B99A-062C29F1A628}" presName="Name0" presStyleCnt="0">
        <dgm:presLayoutVars>
          <dgm:dir/>
          <dgm:resizeHandles val="exact"/>
        </dgm:presLayoutVars>
      </dgm:prSet>
      <dgm:spPr/>
    </dgm:pt>
    <dgm:pt modelId="{B6CBAC7F-9F85-C548-B1EF-B5222D3E251A}" type="pres">
      <dgm:prSet presAssocID="{6429F507-CF05-A84D-8F52-513D7DBB318F}" presName="node" presStyleLbl="node1" presStyleIdx="0" presStyleCnt="4">
        <dgm:presLayoutVars>
          <dgm:bulletEnabled val="1"/>
        </dgm:presLayoutVars>
      </dgm:prSet>
      <dgm:spPr/>
    </dgm:pt>
    <dgm:pt modelId="{FD3FA931-4E8A-C241-B8F8-3BC29E6D9636}" type="pres">
      <dgm:prSet presAssocID="{9C5A9A71-6056-0B4D-8B3E-C3D8A81C33BB}" presName="sibTrans" presStyleLbl="sibTrans2D1" presStyleIdx="0" presStyleCnt="3"/>
      <dgm:spPr/>
    </dgm:pt>
    <dgm:pt modelId="{D344BFC3-4BC9-714A-B91D-763FBC3BF080}" type="pres">
      <dgm:prSet presAssocID="{9C5A9A71-6056-0B4D-8B3E-C3D8A81C33BB}" presName="connectorText" presStyleLbl="sibTrans2D1" presStyleIdx="0" presStyleCnt="3"/>
      <dgm:spPr/>
    </dgm:pt>
    <dgm:pt modelId="{EABD7E81-0C38-4E4E-96E1-793C5B1FB0F6}" type="pres">
      <dgm:prSet presAssocID="{7646D0A0-EFC1-7C4F-B495-EFFB89FF199B}" presName="node" presStyleLbl="node1" presStyleIdx="1" presStyleCnt="4">
        <dgm:presLayoutVars>
          <dgm:bulletEnabled val="1"/>
        </dgm:presLayoutVars>
      </dgm:prSet>
      <dgm:spPr/>
    </dgm:pt>
    <dgm:pt modelId="{70724011-1A0D-1B46-BB60-05CC26C5355B}" type="pres">
      <dgm:prSet presAssocID="{480599FE-46B9-FB40-A543-A9B5D9D0D347}" presName="sibTrans" presStyleLbl="sibTrans2D1" presStyleIdx="1" presStyleCnt="3"/>
      <dgm:spPr/>
    </dgm:pt>
    <dgm:pt modelId="{C8FE8952-EC9C-1A4D-ABD7-825CDDA1E0B5}" type="pres">
      <dgm:prSet presAssocID="{480599FE-46B9-FB40-A543-A9B5D9D0D347}" presName="connectorText" presStyleLbl="sibTrans2D1" presStyleIdx="1" presStyleCnt="3"/>
      <dgm:spPr/>
    </dgm:pt>
    <dgm:pt modelId="{07DBF5AB-1E10-144F-A5A9-270D15EBAB17}" type="pres">
      <dgm:prSet presAssocID="{D091CB2F-BE39-8649-BF8B-86259D8A5772}" presName="node" presStyleLbl="node1" presStyleIdx="2" presStyleCnt="4">
        <dgm:presLayoutVars>
          <dgm:bulletEnabled val="1"/>
        </dgm:presLayoutVars>
      </dgm:prSet>
      <dgm:spPr/>
    </dgm:pt>
    <dgm:pt modelId="{7E425DF6-F2EE-DC4A-AEC0-0175E45EA81F}" type="pres">
      <dgm:prSet presAssocID="{80BBAF0F-EA7D-9648-949E-76B27695A6CE}" presName="sibTrans" presStyleLbl="sibTrans2D1" presStyleIdx="2" presStyleCnt="3"/>
      <dgm:spPr/>
    </dgm:pt>
    <dgm:pt modelId="{2F89DFE3-5B42-EF4B-B994-34B6B6DDE2EC}" type="pres">
      <dgm:prSet presAssocID="{80BBAF0F-EA7D-9648-949E-76B27695A6CE}" presName="connectorText" presStyleLbl="sibTrans2D1" presStyleIdx="2" presStyleCnt="3"/>
      <dgm:spPr/>
    </dgm:pt>
    <dgm:pt modelId="{0B3705BF-801C-3E49-9E51-70D01D00C784}" type="pres">
      <dgm:prSet presAssocID="{B2528721-1C7F-DE4E-878F-54E7FAEFAEF5}" presName="node" presStyleLbl="node1" presStyleIdx="3" presStyleCnt="4">
        <dgm:presLayoutVars>
          <dgm:bulletEnabled val="1"/>
        </dgm:presLayoutVars>
      </dgm:prSet>
      <dgm:spPr/>
    </dgm:pt>
  </dgm:ptLst>
  <dgm:cxnLst>
    <dgm:cxn modelId="{D72B7E11-1079-CC45-AE52-B34256B5080A}" srcId="{7A81F2CD-3816-0847-B99A-062C29F1A628}" destId="{7646D0A0-EFC1-7C4F-B495-EFFB89FF199B}" srcOrd="1" destOrd="0" parTransId="{EC322AC2-A69E-6C40-9472-229E9C559E0D}" sibTransId="{480599FE-46B9-FB40-A543-A9B5D9D0D347}"/>
    <dgm:cxn modelId="{187E7019-5DF4-7943-A438-8BAF1EDAFE0D}" type="presOf" srcId="{480599FE-46B9-FB40-A543-A9B5D9D0D347}" destId="{C8FE8952-EC9C-1A4D-ABD7-825CDDA1E0B5}" srcOrd="1" destOrd="0" presId="urn:microsoft.com/office/officeart/2005/8/layout/process1"/>
    <dgm:cxn modelId="{546C9D3D-C1D8-AF4A-8DFB-F95C0590993B}" type="presOf" srcId="{9C5A9A71-6056-0B4D-8B3E-C3D8A81C33BB}" destId="{FD3FA931-4E8A-C241-B8F8-3BC29E6D9636}" srcOrd="0" destOrd="0" presId="urn:microsoft.com/office/officeart/2005/8/layout/process1"/>
    <dgm:cxn modelId="{D2C15345-CE4E-0245-A70E-CC38C031373C}" type="presOf" srcId="{9C5A9A71-6056-0B4D-8B3E-C3D8A81C33BB}" destId="{D344BFC3-4BC9-714A-B91D-763FBC3BF080}" srcOrd="1" destOrd="0" presId="urn:microsoft.com/office/officeart/2005/8/layout/process1"/>
    <dgm:cxn modelId="{424CC252-8627-8F4F-8D12-81010BF302E7}" type="presOf" srcId="{80BBAF0F-EA7D-9648-949E-76B27695A6CE}" destId="{7E425DF6-F2EE-DC4A-AEC0-0175E45EA81F}" srcOrd="0" destOrd="0" presId="urn:microsoft.com/office/officeart/2005/8/layout/process1"/>
    <dgm:cxn modelId="{F612035B-6336-694E-BE4C-AFFC7520B28B}" type="presOf" srcId="{B2528721-1C7F-DE4E-878F-54E7FAEFAEF5}" destId="{0B3705BF-801C-3E49-9E51-70D01D00C784}" srcOrd="0" destOrd="0" presId="urn:microsoft.com/office/officeart/2005/8/layout/process1"/>
    <dgm:cxn modelId="{6E453066-896F-7643-B240-9FA921B00275}" srcId="{7A81F2CD-3816-0847-B99A-062C29F1A628}" destId="{B2528721-1C7F-DE4E-878F-54E7FAEFAEF5}" srcOrd="3" destOrd="0" parTransId="{9E55D573-2EDF-B34E-B006-EF26C4365B17}" sibTransId="{C3E660CD-026B-F540-8442-70023C47393A}"/>
    <dgm:cxn modelId="{6DB51073-CE0F-EB45-9CC6-580AB862D842}" type="presOf" srcId="{480599FE-46B9-FB40-A543-A9B5D9D0D347}" destId="{70724011-1A0D-1B46-BB60-05CC26C5355B}" srcOrd="0" destOrd="0" presId="urn:microsoft.com/office/officeart/2005/8/layout/process1"/>
    <dgm:cxn modelId="{3D85677A-498A-4D44-AA52-8489C5B41F31}" srcId="{7A81F2CD-3816-0847-B99A-062C29F1A628}" destId="{6429F507-CF05-A84D-8F52-513D7DBB318F}" srcOrd="0" destOrd="0" parTransId="{B3774EA0-B601-5A4F-AD70-DDE4A7746451}" sibTransId="{9C5A9A71-6056-0B4D-8B3E-C3D8A81C33BB}"/>
    <dgm:cxn modelId="{6812D189-7122-FB47-A459-802E50EA3B3E}" type="presOf" srcId="{7A81F2CD-3816-0847-B99A-062C29F1A628}" destId="{09EB596C-9CC0-8145-B7A0-5CE78E5BF917}" srcOrd="0" destOrd="0" presId="urn:microsoft.com/office/officeart/2005/8/layout/process1"/>
    <dgm:cxn modelId="{8F59AA8A-9A40-0F4F-B95F-C56399ED1D15}" srcId="{7A81F2CD-3816-0847-B99A-062C29F1A628}" destId="{D091CB2F-BE39-8649-BF8B-86259D8A5772}" srcOrd="2" destOrd="0" parTransId="{5D3AAECD-0BB7-664C-8DFD-6D15A3735DD1}" sibTransId="{80BBAF0F-EA7D-9648-949E-76B27695A6CE}"/>
    <dgm:cxn modelId="{99ED6791-25F6-844E-A231-16ADA57CEBCB}" type="presOf" srcId="{6429F507-CF05-A84D-8F52-513D7DBB318F}" destId="{B6CBAC7F-9F85-C548-B1EF-B5222D3E251A}" srcOrd="0" destOrd="0" presId="urn:microsoft.com/office/officeart/2005/8/layout/process1"/>
    <dgm:cxn modelId="{1FA6E5B8-F791-BE48-A97A-CE294A92EF41}" type="presOf" srcId="{7646D0A0-EFC1-7C4F-B495-EFFB89FF199B}" destId="{EABD7E81-0C38-4E4E-96E1-793C5B1FB0F6}" srcOrd="0" destOrd="0" presId="urn:microsoft.com/office/officeart/2005/8/layout/process1"/>
    <dgm:cxn modelId="{39BA5ABC-43AC-D944-89F3-B1D425B8A497}" type="presOf" srcId="{D091CB2F-BE39-8649-BF8B-86259D8A5772}" destId="{07DBF5AB-1E10-144F-A5A9-270D15EBAB17}" srcOrd="0" destOrd="0" presId="urn:microsoft.com/office/officeart/2005/8/layout/process1"/>
    <dgm:cxn modelId="{50ADD8ED-1B53-A842-A3ED-D274B89B06AC}" type="presOf" srcId="{80BBAF0F-EA7D-9648-949E-76B27695A6CE}" destId="{2F89DFE3-5B42-EF4B-B994-34B6B6DDE2EC}" srcOrd="1" destOrd="0" presId="urn:microsoft.com/office/officeart/2005/8/layout/process1"/>
    <dgm:cxn modelId="{0AC12DCB-700F-4D43-B53D-6BBB1EB2BE77}" type="presParOf" srcId="{09EB596C-9CC0-8145-B7A0-5CE78E5BF917}" destId="{B6CBAC7F-9F85-C548-B1EF-B5222D3E251A}" srcOrd="0" destOrd="0" presId="urn:microsoft.com/office/officeart/2005/8/layout/process1"/>
    <dgm:cxn modelId="{E1A80DCF-7036-7C43-995F-4D414266DF99}" type="presParOf" srcId="{09EB596C-9CC0-8145-B7A0-5CE78E5BF917}" destId="{FD3FA931-4E8A-C241-B8F8-3BC29E6D9636}" srcOrd="1" destOrd="0" presId="urn:microsoft.com/office/officeart/2005/8/layout/process1"/>
    <dgm:cxn modelId="{4DF8DE34-743B-BF41-BADE-736E2C757DB4}" type="presParOf" srcId="{FD3FA931-4E8A-C241-B8F8-3BC29E6D9636}" destId="{D344BFC3-4BC9-714A-B91D-763FBC3BF080}" srcOrd="0" destOrd="0" presId="urn:microsoft.com/office/officeart/2005/8/layout/process1"/>
    <dgm:cxn modelId="{5F3C30EA-D7BC-2749-8FB4-D0872DD5B0F5}" type="presParOf" srcId="{09EB596C-9CC0-8145-B7A0-5CE78E5BF917}" destId="{EABD7E81-0C38-4E4E-96E1-793C5B1FB0F6}" srcOrd="2" destOrd="0" presId="urn:microsoft.com/office/officeart/2005/8/layout/process1"/>
    <dgm:cxn modelId="{D4152CDE-B38C-B441-B5D8-1949A8373D5D}" type="presParOf" srcId="{09EB596C-9CC0-8145-B7A0-5CE78E5BF917}" destId="{70724011-1A0D-1B46-BB60-05CC26C5355B}" srcOrd="3" destOrd="0" presId="urn:microsoft.com/office/officeart/2005/8/layout/process1"/>
    <dgm:cxn modelId="{B8DDEA97-EB95-F24B-B5B8-9C706A861F62}" type="presParOf" srcId="{70724011-1A0D-1B46-BB60-05CC26C5355B}" destId="{C8FE8952-EC9C-1A4D-ABD7-825CDDA1E0B5}" srcOrd="0" destOrd="0" presId="urn:microsoft.com/office/officeart/2005/8/layout/process1"/>
    <dgm:cxn modelId="{EC921C27-EA03-EC4E-A3D5-376B3E469501}" type="presParOf" srcId="{09EB596C-9CC0-8145-B7A0-5CE78E5BF917}" destId="{07DBF5AB-1E10-144F-A5A9-270D15EBAB17}" srcOrd="4" destOrd="0" presId="urn:microsoft.com/office/officeart/2005/8/layout/process1"/>
    <dgm:cxn modelId="{612DAC0E-FF9A-B248-AD32-372FA602E876}" type="presParOf" srcId="{09EB596C-9CC0-8145-B7A0-5CE78E5BF917}" destId="{7E425DF6-F2EE-DC4A-AEC0-0175E45EA81F}" srcOrd="5" destOrd="0" presId="urn:microsoft.com/office/officeart/2005/8/layout/process1"/>
    <dgm:cxn modelId="{7630D733-8254-D849-8834-E55E2314F2B7}" type="presParOf" srcId="{7E425DF6-F2EE-DC4A-AEC0-0175E45EA81F}" destId="{2F89DFE3-5B42-EF4B-B994-34B6B6DDE2EC}" srcOrd="0" destOrd="0" presId="urn:microsoft.com/office/officeart/2005/8/layout/process1"/>
    <dgm:cxn modelId="{14E19FDA-F993-774B-8034-0B52156F23EC}" type="presParOf" srcId="{09EB596C-9CC0-8145-B7A0-5CE78E5BF917}" destId="{0B3705BF-801C-3E49-9E51-70D01D00C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81F2CD-3816-0847-B99A-062C29F1A628}" type="doc">
      <dgm:prSet loTypeId="urn:microsoft.com/office/officeart/2005/8/layout/process1" loCatId="list" qsTypeId="urn:microsoft.com/office/officeart/2005/8/quickstyle/simple1" qsCatId="simple" csTypeId="urn:microsoft.com/office/officeart/2005/8/colors/accent1_2" csCatId="accent1" phldr="1"/>
      <dgm:spPr/>
    </dgm:pt>
    <dgm:pt modelId="{6429F507-CF05-A84D-8F52-513D7DBB31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Pflanzenschutz</a:t>
          </a:r>
        </a:p>
      </dgm:t>
    </dgm:pt>
    <dgm:pt modelId="{B3774EA0-B601-5A4F-AD70-DDE4A7746451}" type="parTrans" cxnId="{3D85677A-498A-4D44-AA52-8489C5B41F31}">
      <dgm:prSet/>
      <dgm:spPr/>
      <dgm:t>
        <a:bodyPr/>
        <a:lstStyle/>
        <a:p>
          <a:endParaRPr lang="de-DE"/>
        </a:p>
      </dgm:t>
    </dgm:pt>
    <dgm:pt modelId="{9C5A9A71-6056-0B4D-8B3E-C3D8A81C33BB}" type="sibTrans" cxnId="{3D85677A-498A-4D44-AA52-8489C5B41F3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7646D0A0-EFC1-7C4F-B495-EFFB89FF199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Befruchtung</a:t>
          </a:r>
        </a:p>
      </dgm:t>
    </dgm:pt>
    <dgm:pt modelId="{EC322AC2-A69E-6C40-9472-229E9C559E0D}" type="parTrans" cxnId="{D72B7E11-1079-CC45-AE52-B34256B5080A}">
      <dgm:prSet/>
      <dgm:spPr/>
      <dgm:t>
        <a:bodyPr/>
        <a:lstStyle/>
        <a:p>
          <a:endParaRPr lang="de-DE"/>
        </a:p>
      </dgm:t>
    </dgm:pt>
    <dgm:pt modelId="{480599FE-46B9-FB40-A543-A9B5D9D0D347}" type="sibTrans" cxnId="{D72B7E11-1079-CC45-AE52-B34256B5080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B2528721-1C7F-DE4E-878F-54E7FAEFAEF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Weinlese</a:t>
          </a:r>
        </a:p>
      </dgm:t>
    </dgm:pt>
    <dgm:pt modelId="{9E55D573-2EDF-B34E-B006-EF26C4365B17}" type="parTrans" cxnId="{6E453066-896F-7643-B240-9FA921B00275}">
      <dgm:prSet/>
      <dgm:spPr/>
      <dgm:t>
        <a:bodyPr/>
        <a:lstStyle/>
        <a:p>
          <a:endParaRPr lang="de-DE"/>
        </a:p>
      </dgm:t>
    </dgm:pt>
    <dgm:pt modelId="{C3E660CD-026B-F540-8442-70023C47393A}" type="sibTrans" cxnId="{6E453066-896F-7643-B240-9FA921B00275}">
      <dgm:prSet/>
      <dgm:spPr/>
      <dgm:t>
        <a:bodyPr/>
        <a:lstStyle/>
        <a:p>
          <a:endParaRPr lang="de-DE"/>
        </a:p>
      </dgm:t>
    </dgm:pt>
    <dgm:pt modelId="{D091CB2F-BE39-8649-BF8B-86259D8A577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Laubarbeit</a:t>
          </a:r>
        </a:p>
      </dgm:t>
    </dgm:pt>
    <dgm:pt modelId="{5D3AAECD-0BB7-664C-8DFD-6D15A3735DD1}" type="parTrans" cxnId="{8F59AA8A-9A40-0F4F-B95F-C56399ED1D15}">
      <dgm:prSet/>
      <dgm:spPr/>
      <dgm:t>
        <a:bodyPr/>
        <a:lstStyle/>
        <a:p>
          <a:endParaRPr lang="de-DE"/>
        </a:p>
      </dgm:t>
    </dgm:pt>
    <dgm:pt modelId="{80BBAF0F-EA7D-9648-949E-76B27695A6CE}" type="sibTrans" cxnId="{8F59AA8A-9A40-0F4F-B95F-C56399ED1D1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09EB596C-9CC0-8145-B7A0-5CE78E5BF917}" type="pres">
      <dgm:prSet presAssocID="{7A81F2CD-3816-0847-B99A-062C29F1A628}" presName="Name0" presStyleCnt="0">
        <dgm:presLayoutVars>
          <dgm:dir/>
          <dgm:resizeHandles val="exact"/>
        </dgm:presLayoutVars>
      </dgm:prSet>
      <dgm:spPr/>
    </dgm:pt>
    <dgm:pt modelId="{B6CBAC7F-9F85-C548-B1EF-B5222D3E251A}" type="pres">
      <dgm:prSet presAssocID="{6429F507-CF05-A84D-8F52-513D7DBB318F}" presName="node" presStyleLbl="node1" presStyleIdx="0" presStyleCnt="4">
        <dgm:presLayoutVars>
          <dgm:bulletEnabled val="1"/>
        </dgm:presLayoutVars>
      </dgm:prSet>
      <dgm:spPr/>
    </dgm:pt>
    <dgm:pt modelId="{FD3FA931-4E8A-C241-B8F8-3BC29E6D9636}" type="pres">
      <dgm:prSet presAssocID="{9C5A9A71-6056-0B4D-8B3E-C3D8A81C33BB}" presName="sibTrans" presStyleLbl="sibTrans2D1" presStyleIdx="0" presStyleCnt="3"/>
      <dgm:spPr/>
    </dgm:pt>
    <dgm:pt modelId="{D344BFC3-4BC9-714A-B91D-763FBC3BF080}" type="pres">
      <dgm:prSet presAssocID="{9C5A9A71-6056-0B4D-8B3E-C3D8A81C33BB}" presName="connectorText" presStyleLbl="sibTrans2D1" presStyleIdx="0" presStyleCnt="3"/>
      <dgm:spPr/>
    </dgm:pt>
    <dgm:pt modelId="{EABD7E81-0C38-4E4E-96E1-793C5B1FB0F6}" type="pres">
      <dgm:prSet presAssocID="{7646D0A0-EFC1-7C4F-B495-EFFB89FF199B}" presName="node" presStyleLbl="node1" presStyleIdx="1" presStyleCnt="4">
        <dgm:presLayoutVars>
          <dgm:bulletEnabled val="1"/>
        </dgm:presLayoutVars>
      </dgm:prSet>
      <dgm:spPr/>
    </dgm:pt>
    <dgm:pt modelId="{70724011-1A0D-1B46-BB60-05CC26C5355B}" type="pres">
      <dgm:prSet presAssocID="{480599FE-46B9-FB40-A543-A9B5D9D0D347}" presName="sibTrans" presStyleLbl="sibTrans2D1" presStyleIdx="1" presStyleCnt="3"/>
      <dgm:spPr/>
    </dgm:pt>
    <dgm:pt modelId="{C8FE8952-EC9C-1A4D-ABD7-825CDDA1E0B5}" type="pres">
      <dgm:prSet presAssocID="{480599FE-46B9-FB40-A543-A9B5D9D0D347}" presName="connectorText" presStyleLbl="sibTrans2D1" presStyleIdx="1" presStyleCnt="3"/>
      <dgm:spPr/>
    </dgm:pt>
    <dgm:pt modelId="{07DBF5AB-1E10-144F-A5A9-270D15EBAB17}" type="pres">
      <dgm:prSet presAssocID="{D091CB2F-BE39-8649-BF8B-86259D8A5772}" presName="node" presStyleLbl="node1" presStyleIdx="2" presStyleCnt="4">
        <dgm:presLayoutVars>
          <dgm:bulletEnabled val="1"/>
        </dgm:presLayoutVars>
      </dgm:prSet>
      <dgm:spPr/>
    </dgm:pt>
    <dgm:pt modelId="{7E425DF6-F2EE-DC4A-AEC0-0175E45EA81F}" type="pres">
      <dgm:prSet presAssocID="{80BBAF0F-EA7D-9648-949E-76B27695A6CE}" presName="sibTrans" presStyleLbl="sibTrans2D1" presStyleIdx="2" presStyleCnt="3"/>
      <dgm:spPr/>
    </dgm:pt>
    <dgm:pt modelId="{2F89DFE3-5B42-EF4B-B994-34B6B6DDE2EC}" type="pres">
      <dgm:prSet presAssocID="{80BBAF0F-EA7D-9648-949E-76B27695A6CE}" presName="connectorText" presStyleLbl="sibTrans2D1" presStyleIdx="2" presStyleCnt="3"/>
      <dgm:spPr/>
    </dgm:pt>
    <dgm:pt modelId="{0B3705BF-801C-3E49-9E51-70D01D00C784}" type="pres">
      <dgm:prSet presAssocID="{B2528721-1C7F-DE4E-878F-54E7FAEFAEF5}" presName="node" presStyleLbl="node1" presStyleIdx="3" presStyleCnt="4">
        <dgm:presLayoutVars>
          <dgm:bulletEnabled val="1"/>
        </dgm:presLayoutVars>
      </dgm:prSet>
      <dgm:spPr/>
    </dgm:pt>
  </dgm:ptLst>
  <dgm:cxnLst>
    <dgm:cxn modelId="{D72B7E11-1079-CC45-AE52-B34256B5080A}" srcId="{7A81F2CD-3816-0847-B99A-062C29F1A628}" destId="{7646D0A0-EFC1-7C4F-B495-EFFB89FF199B}" srcOrd="1" destOrd="0" parTransId="{EC322AC2-A69E-6C40-9472-229E9C559E0D}" sibTransId="{480599FE-46B9-FB40-A543-A9B5D9D0D347}"/>
    <dgm:cxn modelId="{187E7019-5DF4-7943-A438-8BAF1EDAFE0D}" type="presOf" srcId="{480599FE-46B9-FB40-A543-A9B5D9D0D347}" destId="{C8FE8952-EC9C-1A4D-ABD7-825CDDA1E0B5}" srcOrd="1" destOrd="0" presId="urn:microsoft.com/office/officeart/2005/8/layout/process1"/>
    <dgm:cxn modelId="{546C9D3D-C1D8-AF4A-8DFB-F95C0590993B}" type="presOf" srcId="{9C5A9A71-6056-0B4D-8B3E-C3D8A81C33BB}" destId="{FD3FA931-4E8A-C241-B8F8-3BC29E6D9636}" srcOrd="0" destOrd="0" presId="urn:microsoft.com/office/officeart/2005/8/layout/process1"/>
    <dgm:cxn modelId="{D2C15345-CE4E-0245-A70E-CC38C031373C}" type="presOf" srcId="{9C5A9A71-6056-0B4D-8B3E-C3D8A81C33BB}" destId="{D344BFC3-4BC9-714A-B91D-763FBC3BF080}" srcOrd="1" destOrd="0" presId="urn:microsoft.com/office/officeart/2005/8/layout/process1"/>
    <dgm:cxn modelId="{424CC252-8627-8F4F-8D12-81010BF302E7}" type="presOf" srcId="{80BBAF0F-EA7D-9648-949E-76B27695A6CE}" destId="{7E425DF6-F2EE-DC4A-AEC0-0175E45EA81F}" srcOrd="0" destOrd="0" presId="urn:microsoft.com/office/officeart/2005/8/layout/process1"/>
    <dgm:cxn modelId="{F612035B-6336-694E-BE4C-AFFC7520B28B}" type="presOf" srcId="{B2528721-1C7F-DE4E-878F-54E7FAEFAEF5}" destId="{0B3705BF-801C-3E49-9E51-70D01D00C784}" srcOrd="0" destOrd="0" presId="urn:microsoft.com/office/officeart/2005/8/layout/process1"/>
    <dgm:cxn modelId="{6E453066-896F-7643-B240-9FA921B00275}" srcId="{7A81F2CD-3816-0847-B99A-062C29F1A628}" destId="{B2528721-1C7F-DE4E-878F-54E7FAEFAEF5}" srcOrd="3" destOrd="0" parTransId="{9E55D573-2EDF-B34E-B006-EF26C4365B17}" sibTransId="{C3E660CD-026B-F540-8442-70023C47393A}"/>
    <dgm:cxn modelId="{6DB51073-CE0F-EB45-9CC6-580AB862D842}" type="presOf" srcId="{480599FE-46B9-FB40-A543-A9B5D9D0D347}" destId="{70724011-1A0D-1B46-BB60-05CC26C5355B}" srcOrd="0" destOrd="0" presId="urn:microsoft.com/office/officeart/2005/8/layout/process1"/>
    <dgm:cxn modelId="{3D85677A-498A-4D44-AA52-8489C5B41F31}" srcId="{7A81F2CD-3816-0847-B99A-062C29F1A628}" destId="{6429F507-CF05-A84D-8F52-513D7DBB318F}" srcOrd="0" destOrd="0" parTransId="{B3774EA0-B601-5A4F-AD70-DDE4A7746451}" sibTransId="{9C5A9A71-6056-0B4D-8B3E-C3D8A81C33BB}"/>
    <dgm:cxn modelId="{6812D189-7122-FB47-A459-802E50EA3B3E}" type="presOf" srcId="{7A81F2CD-3816-0847-B99A-062C29F1A628}" destId="{09EB596C-9CC0-8145-B7A0-5CE78E5BF917}" srcOrd="0" destOrd="0" presId="urn:microsoft.com/office/officeart/2005/8/layout/process1"/>
    <dgm:cxn modelId="{8F59AA8A-9A40-0F4F-B95F-C56399ED1D15}" srcId="{7A81F2CD-3816-0847-B99A-062C29F1A628}" destId="{D091CB2F-BE39-8649-BF8B-86259D8A5772}" srcOrd="2" destOrd="0" parTransId="{5D3AAECD-0BB7-664C-8DFD-6D15A3735DD1}" sibTransId="{80BBAF0F-EA7D-9648-949E-76B27695A6CE}"/>
    <dgm:cxn modelId="{99ED6791-25F6-844E-A231-16ADA57CEBCB}" type="presOf" srcId="{6429F507-CF05-A84D-8F52-513D7DBB318F}" destId="{B6CBAC7F-9F85-C548-B1EF-B5222D3E251A}" srcOrd="0" destOrd="0" presId="urn:microsoft.com/office/officeart/2005/8/layout/process1"/>
    <dgm:cxn modelId="{1FA6E5B8-F791-BE48-A97A-CE294A92EF41}" type="presOf" srcId="{7646D0A0-EFC1-7C4F-B495-EFFB89FF199B}" destId="{EABD7E81-0C38-4E4E-96E1-793C5B1FB0F6}" srcOrd="0" destOrd="0" presId="urn:microsoft.com/office/officeart/2005/8/layout/process1"/>
    <dgm:cxn modelId="{39BA5ABC-43AC-D944-89F3-B1D425B8A497}" type="presOf" srcId="{D091CB2F-BE39-8649-BF8B-86259D8A5772}" destId="{07DBF5AB-1E10-144F-A5A9-270D15EBAB17}" srcOrd="0" destOrd="0" presId="urn:microsoft.com/office/officeart/2005/8/layout/process1"/>
    <dgm:cxn modelId="{50ADD8ED-1B53-A842-A3ED-D274B89B06AC}" type="presOf" srcId="{80BBAF0F-EA7D-9648-949E-76B27695A6CE}" destId="{2F89DFE3-5B42-EF4B-B994-34B6B6DDE2EC}" srcOrd="1" destOrd="0" presId="urn:microsoft.com/office/officeart/2005/8/layout/process1"/>
    <dgm:cxn modelId="{0AC12DCB-700F-4D43-B53D-6BBB1EB2BE77}" type="presParOf" srcId="{09EB596C-9CC0-8145-B7A0-5CE78E5BF917}" destId="{B6CBAC7F-9F85-C548-B1EF-B5222D3E251A}" srcOrd="0" destOrd="0" presId="urn:microsoft.com/office/officeart/2005/8/layout/process1"/>
    <dgm:cxn modelId="{E1A80DCF-7036-7C43-995F-4D414266DF99}" type="presParOf" srcId="{09EB596C-9CC0-8145-B7A0-5CE78E5BF917}" destId="{FD3FA931-4E8A-C241-B8F8-3BC29E6D9636}" srcOrd="1" destOrd="0" presId="urn:microsoft.com/office/officeart/2005/8/layout/process1"/>
    <dgm:cxn modelId="{4DF8DE34-743B-BF41-BADE-736E2C757DB4}" type="presParOf" srcId="{FD3FA931-4E8A-C241-B8F8-3BC29E6D9636}" destId="{D344BFC3-4BC9-714A-B91D-763FBC3BF080}" srcOrd="0" destOrd="0" presId="urn:microsoft.com/office/officeart/2005/8/layout/process1"/>
    <dgm:cxn modelId="{5F3C30EA-D7BC-2749-8FB4-D0872DD5B0F5}" type="presParOf" srcId="{09EB596C-9CC0-8145-B7A0-5CE78E5BF917}" destId="{EABD7E81-0C38-4E4E-96E1-793C5B1FB0F6}" srcOrd="2" destOrd="0" presId="urn:microsoft.com/office/officeart/2005/8/layout/process1"/>
    <dgm:cxn modelId="{D4152CDE-B38C-B441-B5D8-1949A8373D5D}" type="presParOf" srcId="{09EB596C-9CC0-8145-B7A0-5CE78E5BF917}" destId="{70724011-1A0D-1B46-BB60-05CC26C5355B}" srcOrd="3" destOrd="0" presId="urn:microsoft.com/office/officeart/2005/8/layout/process1"/>
    <dgm:cxn modelId="{B8DDEA97-EB95-F24B-B5B8-9C706A861F62}" type="presParOf" srcId="{70724011-1A0D-1B46-BB60-05CC26C5355B}" destId="{C8FE8952-EC9C-1A4D-ABD7-825CDDA1E0B5}" srcOrd="0" destOrd="0" presId="urn:microsoft.com/office/officeart/2005/8/layout/process1"/>
    <dgm:cxn modelId="{EC921C27-EA03-EC4E-A3D5-376B3E469501}" type="presParOf" srcId="{09EB596C-9CC0-8145-B7A0-5CE78E5BF917}" destId="{07DBF5AB-1E10-144F-A5A9-270D15EBAB17}" srcOrd="4" destOrd="0" presId="urn:microsoft.com/office/officeart/2005/8/layout/process1"/>
    <dgm:cxn modelId="{612DAC0E-FF9A-B248-AD32-372FA602E876}" type="presParOf" srcId="{09EB596C-9CC0-8145-B7A0-5CE78E5BF917}" destId="{7E425DF6-F2EE-DC4A-AEC0-0175E45EA81F}" srcOrd="5" destOrd="0" presId="urn:microsoft.com/office/officeart/2005/8/layout/process1"/>
    <dgm:cxn modelId="{7630D733-8254-D849-8834-E55E2314F2B7}" type="presParOf" srcId="{7E425DF6-F2EE-DC4A-AEC0-0175E45EA81F}" destId="{2F89DFE3-5B42-EF4B-B994-34B6B6DDE2EC}" srcOrd="0" destOrd="0" presId="urn:microsoft.com/office/officeart/2005/8/layout/process1"/>
    <dgm:cxn modelId="{14E19FDA-F993-774B-8034-0B52156F23EC}" type="presParOf" srcId="{09EB596C-9CC0-8145-B7A0-5CE78E5BF917}" destId="{0B3705BF-801C-3E49-9E51-70D01D00C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4A60-BA98-1F48-B9DB-A6839D3CF8FF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FF135-B2D6-B444-8973-184A972D0C3B}">
      <dsp:nvSpPr>
        <dsp:cNvPr id="0" name=""/>
        <dsp:cNvSpPr/>
      </dsp:nvSpPr>
      <dsp:spPr>
        <a:xfrm>
          <a:off x="0" y="0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Hinführung</a:t>
          </a:r>
          <a:endParaRPr lang="en-US" sz="2300" kern="1200"/>
        </a:p>
      </dsp:txBody>
      <dsp:txXfrm>
        <a:off x="0" y="0"/>
        <a:ext cx="8596312" cy="485179"/>
      </dsp:txXfrm>
    </dsp:sp>
    <dsp:sp modelId="{7792C23B-EB23-6945-958E-5502D510E0B5}">
      <dsp:nvSpPr>
        <dsp:cNvPr id="0" name=""/>
        <dsp:cNvSpPr/>
      </dsp:nvSpPr>
      <dsp:spPr>
        <a:xfrm>
          <a:off x="0" y="485179"/>
          <a:ext cx="8596312" cy="0"/>
        </a:xfrm>
        <a:prstGeom prst="line">
          <a:avLst/>
        </a:prstGeom>
        <a:solidFill>
          <a:schemeClr val="accent2">
            <a:hueOff val="-423469"/>
            <a:satOff val="2029"/>
            <a:lumOff val="1877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3CF0-804D-7C41-8CCC-BC1C5DB736F4}">
      <dsp:nvSpPr>
        <dsp:cNvPr id="0" name=""/>
        <dsp:cNvSpPr/>
      </dsp:nvSpPr>
      <dsp:spPr>
        <a:xfrm>
          <a:off x="0" y="485179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Zielsetzung</a:t>
          </a:r>
        </a:p>
      </dsp:txBody>
      <dsp:txXfrm>
        <a:off x="0" y="485179"/>
        <a:ext cx="8596312" cy="485179"/>
      </dsp:txXfrm>
    </dsp:sp>
    <dsp:sp modelId="{819BF72C-C041-F94E-B274-512D236A49A7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2">
            <a:hueOff val="-846939"/>
            <a:satOff val="4057"/>
            <a:lumOff val="3753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5AE2-6FC6-F44E-85B9-98D5BFA5BC9C}">
      <dsp:nvSpPr>
        <dsp:cNvPr id="0" name=""/>
        <dsp:cNvSpPr/>
      </dsp:nvSpPr>
      <dsp:spPr>
        <a:xfrm>
          <a:off x="0" y="970359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Persona</a:t>
          </a:r>
        </a:p>
      </dsp:txBody>
      <dsp:txXfrm>
        <a:off x="0" y="970359"/>
        <a:ext cx="8596312" cy="485179"/>
      </dsp:txXfrm>
    </dsp:sp>
    <dsp:sp modelId="{366F6783-033C-3146-B59D-FA0BE9708BD4}">
      <dsp:nvSpPr>
        <dsp:cNvPr id="0" name=""/>
        <dsp:cNvSpPr/>
      </dsp:nvSpPr>
      <dsp:spPr>
        <a:xfrm>
          <a:off x="0" y="1455538"/>
          <a:ext cx="8596312" cy="0"/>
        </a:xfrm>
        <a:prstGeom prst="line">
          <a:avLst/>
        </a:prstGeom>
        <a:solidFill>
          <a:schemeClr val="accent2">
            <a:hueOff val="-1270408"/>
            <a:satOff val="6086"/>
            <a:lumOff val="563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D90BA-82B1-FB49-BBC3-E4F626E25F58}">
      <dsp:nvSpPr>
        <dsp:cNvPr id="0" name=""/>
        <dsp:cNvSpPr/>
      </dsp:nvSpPr>
      <dsp:spPr>
        <a:xfrm>
          <a:off x="0" y="145553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Scope</a:t>
          </a:r>
        </a:p>
      </dsp:txBody>
      <dsp:txXfrm>
        <a:off x="0" y="1455538"/>
        <a:ext cx="8596312" cy="485179"/>
      </dsp:txXfrm>
    </dsp:sp>
    <dsp:sp modelId="{4FDD8245-BA8A-6F46-A601-A36CD7B5A9FF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2">
            <a:hueOff val="-1693878"/>
            <a:satOff val="8114"/>
            <a:lumOff val="7507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30CB-8476-314F-BA57-FDA0E80AB032}">
      <dsp:nvSpPr>
        <dsp:cNvPr id="0" name=""/>
        <dsp:cNvSpPr/>
      </dsp:nvSpPr>
      <dsp:spPr>
        <a:xfrm>
          <a:off x="0" y="194071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Live Demo</a:t>
          </a:r>
        </a:p>
      </dsp:txBody>
      <dsp:txXfrm>
        <a:off x="0" y="1940718"/>
        <a:ext cx="8596312" cy="485179"/>
      </dsp:txXfrm>
    </dsp:sp>
    <dsp:sp modelId="{7F96D3F8-B808-744C-BD62-218134F9A9F2}">
      <dsp:nvSpPr>
        <dsp:cNvPr id="0" name=""/>
        <dsp:cNvSpPr/>
      </dsp:nvSpPr>
      <dsp:spPr>
        <a:xfrm>
          <a:off x="0" y="2425898"/>
          <a:ext cx="8596312" cy="0"/>
        </a:xfrm>
        <a:prstGeom prst="line">
          <a:avLst/>
        </a:prstGeom>
        <a:solidFill>
          <a:schemeClr val="accent2">
            <a:hueOff val="-2117347"/>
            <a:satOff val="10143"/>
            <a:lumOff val="9384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AA0DD-4DC1-3C4D-B012-81308869539A}">
      <dsp:nvSpPr>
        <dsp:cNvPr id="0" name=""/>
        <dsp:cNvSpPr/>
      </dsp:nvSpPr>
      <dsp:spPr>
        <a:xfrm>
          <a:off x="0" y="242589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Programmaufbau</a:t>
          </a:r>
          <a:endParaRPr lang="en-US" sz="2300" kern="1200"/>
        </a:p>
      </dsp:txBody>
      <dsp:txXfrm>
        <a:off x="0" y="2425898"/>
        <a:ext cx="8596312" cy="485179"/>
      </dsp:txXfrm>
    </dsp:sp>
    <dsp:sp modelId="{644FBF3B-DAF9-9348-A472-F84820DDBC9E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2">
            <a:hueOff val="-2540817"/>
            <a:satOff val="12171"/>
            <a:lumOff val="1126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8A3AF-70A4-FC4C-8BA4-D15AC9BE35A6}">
      <dsp:nvSpPr>
        <dsp:cNvPr id="0" name=""/>
        <dsp:cNvSpPr/>
      </dsp:nvSpPr>
      <dsp:spPr>
        <a:xfrm>
          <a:off x="0" y="2911077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Problematiken</a:t>
          </a:r>
          <a:endParaRPr lang="en-US" sz="2300" kern="1200" dirty="0"/>
        </a:p>
      </dsp:txBody>
      <dsp:txXfrm>
        <a:off x="0" y="2911077"/>
        <a:ext cx="8596312" cy="485179"/>
      </dsp:txXfrm>
    </dsp:sp>
    <dsp:sp modelId="{969605E3-D9BA-644B-87D9-8B816BD878F6}">
      <dsp:nvSpPr>
        <dsp:cNvPr id="0" name=""/>
        <dsp:cNvSpPr/>
      </dsp:nvSpPr>
      <dsp:spPr>
        <a:xfrm>
          <a:off x="0" y="3396257"/>
          <a:ext cx="8596312" cy="0"/>
        </a:xfrm>
        <a:prstGeom prst="lin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9B6A-12A8-E54F-9233-FE62DBCFE42B}">
      <dsp:nvSpPr>
        <dsp:cNvPr id="0" name=""/>
        <dsp:cNvSpPr/>
      </dsp:nvSpPr>
      <dsp:spPr>
        <a:xfrm>
          <a:off x="0" y="3396257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Ausblick</a:t>
          </a:r>
        </a:p>
      </dsp:txBody>
      <dsp:txXfrm>
        <a:off x="0" y="3396257"/>
        <a:ext cx="8596312" cy="485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AC7F-9F85-C548-B1EF-B5222D3E251A}">
      <dsp:nvSpPr>
        <dsp:cNvPr id="0" name=""/>
        <dsp:cNvSpPr/>
      </dsp:nvSpPr>
      <dsp:spPr>
        <a:xfrm>
          <a:off x="3238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Winterruhe</a:t>
          </a:r>
        </a:p>
      </dsp:txBody>
      <dsp:txXfrm>
        <a:off x="28122" y="44435"/>
        <a:ext cx="1366248" cy="799841"/>
      </dsp:txXfrm>
    </dsp:sp>
    <dsp:sp modelId="{FD3FA931-4E8A-C241-B8F8-3BC29E6D9636}">
      <dsp:nvSpPr>
        <dsp:cNvPr id="0" name=""/>
        <dsp:cNvSpPr/>
      </dsp:nvSpPr>
      <dsp:spPr>
        <a:xfrm>
          <a:off x="1560856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560856" y="339003"/>
        <a:ext cx="210137" cy="210704"/>
      </dsp:txXfrm>
    </dsp:sp>
    <dsp:sp modelId="{EABD7E81-0C38-4E4E-96E1-793C5B1FB0F6}">
      <dsp:nvSpPr>
        <dsp:cNvPr id="0" name=""/>
        <dsp:cNvSpPr/>
      </dsp:nvSpPr>
      <dsp:spPr>
        <a:xfrm>
          <a:off x="1985661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Rebschnitt</a:t>
          </a:r>
        </a:p>
      </dsp:txBody>
      <dsp:txXfrm>
        <a:off x="2010545" y="44435"/>
        <a:ext cx="1366248" cy="799841"/>
      </dsp:txXfrm>
    </dsp:sp>
    <dsp:sp modelId="{70724011-1A0D-1B46-BB60-05CC26C5355B}">
      <dsp:nvSpPr>
        <dsp:cNvPr id="0" name=""/>
        <dsp:cNvSpPr/>
      </dsp:nvSpPr>
      <dsp:spPr>
        <a:xfrm>
          <a:off x="3543279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543279" y="339003"/>
        <a:ext cx="210137" cy="210704"/>
      </dsp:txXfrm>
    </dsp:sp>
    <dsp:sp modelId="{07DBF5AB-1E10-144F-A5A9-270D15EBAB17}">
      <dsp:nvSpPr>
        <dsp:cNvPr id="0" name=""/>
        <dsp:cNvSpPr/>
      </dsp:nvSpPr>
      <dsp:spPr>
        <a:xfrm>
          <a:off x="3968084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Reberziehung</a:t>
          </a:r>
          <a:endParaRPr lang="de-DE" sz="1600" kern="1200" dirty="0"/>
        </a:p>
      </dsp:txBody>
      <dsp:txXfrm>
        <a:off x="3992968" y="44435"/>
        <a:ext cx="1366248" cy="799841"/>
      </dsp:txXfrm>
    </dsp:sp>
    <dsp:sp modelId="{7E425DF6-F2EE-DC4A-AEC0-0175E45EA81F}">
      <dsp:nvSpPr>
        <dsp:cNvPr id="0" name=""/>
        <dsp:cNvSpPr/>
      </dsp:nvSpPr>
      <dsp:spPr>
        <a:xfrm>
          <a:off x="5525702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5525702" y="339003"/>
        <a:ext cx="210137" cy="210704"/>
      </dsp:txXfrm>
    </dsp:sp>
    <dsp:sp modelId="{0B3705BF-801C-3E49-9E51-70D01D00C784}">
      <dsp:nvSpPr>
        <dsp:cNvPr id="0" name=""/>
        <dsp:cNvSpPr/>
      </dsp:nvSpPr>
      <dsp:spPr>
        <a:xfrm>
          <a:off x="5950507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Bodenarbeit</a:t>
          </a:r>
        </a:p>
      </dsp:txBody>
      <dsp:txXfrm>
        <a:off x="5975391" y="44435"/>
        <a:ext cx="1366248" cy="799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AC7F-9F85-C548-B1EF-B5222D3E251A}">
      <dsp:nvSpPr>
        <dsp:cNvPr id="0" name=""/>
        <dsp:cNvSpPr/>
      </dsp:nvSpPr>
      <dsp:spPr>
        <a:xfrm>
          <a:off x="3238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Pflanzenschutz</a:t>
          </a:r>
        </a:p>
      </dsp:txBody>
      <dsp:txXfrm>
        <a:off x="28122" y="44435"/>
        <a:ext cx="1366248" cy="799841"/>
      </dsp:txXfrm>
    </dsp:sp>
    <dsp:sp modelId="{FD3FA931-4E8A-C241-B8F8-3BC29E6D9636}">
      <dsp:nvSpPr>
        <dsp:cNvPr id="0" name=""/>
        <dsp:cNvSpPr/>
      </dsp:nvSpPr>
      <dsp:spPr>
        <a:xfrm>
          <a:off x="1560856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56" y="339003"/>
        <a:ext cx="210137" cy="210704"/>
      </dsp:txXfrm>
    </dsp:sp>
    <dsp:sp modelId="{EABD7E81-0C38-4E4E-96E1-793C5B1FB0F6}">
      <dsp:nvSpPr>
        <dsp:cNvPr id="0" name=""/>
        <dsp:cNvSpPr/>
      </dsp:nvSpPr>
      <dsp:spPr>
        <a:xfrm>
          <a:off x="1985661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Befruchtung</a:t>
          </a:r>
        </a:p>
      </dsp:txBody>
      <dsp:txXfrm>
        <a:off x="2010545" y="44435"/>
        <a:ext cx="1366248" cy="799841"/>
      </dsp:txXfrm>
    </dsp:sp>
    <dsp:sp modelId="{70724011-1A0D-1B46-BB60-05CC26C5355B}">
      <dsp:nvSpPr>
        <dsp:cNvPr id="0" name=""/>
        <dsp:cNvSpPr/>
      </dsp:nvSpPr>
      <dsp:spPr>
        <a:xfrm>
          <a:off x="3543279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43279" y="339003"/>
        <a:ext cx="210137" cy="210704"/>
      </dsp:txXfrm>
    </dsp:sp>
    <dsp:sp modelId="{07DBF5AB-1E10-144F-A5A9-270D15EBAB17}">
      <dsp:nvSpPr>
        <dsp:cNvPr id="0" name=""/>
        <dsp:cNvSpPr/>
      </dsp:nvSpPr>
      <dsp:spPr>
        <a:xfrm>
          <a:off x="3968084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Laubarbeit</a:t>
          </a:r>
        </a:p>
      </dsp:txBody>
      <dsp:txXfrm>
        <a:off x="3992968" y="44435"/>
        <a:ext cx="1366248" cy="799841"/>
      </dsp:txXfrm>
    </dsp:sp>
    <dsp:sp modelId="{7E425DF6-F2EE-DC4A-AEC0-0175E45EA81F}">
      <dsp:nvSpPr>
        <dsp:cNvPr id="0" name=""/>
        <dsp:cNvSpPr/>
      </dsp:nvSpPr>
      <dsp:spPr>
        <a:xfrm>
          <a:off x="5525702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25702" y="339003"/>
        <a:ext cx="210137" cy="210704"/>
      </dsp:txXfrm>
    </dsp:sp>
    <dsp:sp modelId="{0B3705BF-801C-3E49-9E51-70D01D00C784}">
      <dsp:nvSpPr>
        <dsp:cNvPr id="0" name=""/>
        <dsp:cNvSpPr/>
      </dsp:nvSpPr>
      <dsp:spPr>
        <a:xfrm>
          <a:off x="5950507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Weinlese</a:t>
          </a:r>
        </a:p>
      </dsp:txBody>
      <dsp:txXfrm>
        <a:off x="5975391" y="44435"/>
        <a:ext cx="1366248" cy="799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71BD0-801F-0146-8AEB-3AD435666FB1}" type="datetimeFigureOut">
              <a:rPr lang="de-DE" smtClean="0"/>
              <a:t>22.05.19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EEE6-C54C-D244-AA0F-900E4CA270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3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Buch; 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professionals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rethink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“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expertise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de-DE" dirty="0"/>
              <a:t>Im weltweiten Vergleich ist Deutschland am ertragreichsten (Innovation um nicht abgehängt zu werden)</a:t>
            </a:r>
          </a:p>
          <a:p>
            <a:r>
              <a:rPr lang="de-DE" dirty="0"/>
              <a:t>Argo Mapping (Unternehmen in </a:t>
            </a:r>
            <a:r>
              <a:rPr lang="de-DE" dirty="0" err="1"/>
              <a:t>Barcelone</a:t>
            </a:r>
            <a:r>
              <a:rPr lang="de-DE" dirty="0"/>
              <a:t>, welches 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datenbasierte landwirtschaftliche Services anbieten) wie wir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0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BILD: 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Phenoliner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Prototyp eines Roboters welcher Daten zu den einzelnen Trauben sammelt vom Julius-Kühn-Institut für Rebenzüchtung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 von Drohnen vor allem zum verteilen von Pflanzenschutzmitteln und an schwer zu erreichenden Steilhängen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 Sensoren messbar sind: Sonnenstrahlung, Niederschlag, Luft- und Bodenfeuchtigkeit, Wind, Temperatur, Blattfeuchte, Boden PH und Nährstoffwerte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Schwankungen haben hohen Einfluss auf die Qualität/ Ertrag des Weins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7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7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Phasen: Rebschnitt, Biegen und Binden der Reben, Bodenbearbeitung, Pflanzenschutz, Während und nach der Blüte, Laubarbeit, Die Trauben werden „weich“, Weinlese, Die Winterruhe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3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draußen, Himmel, Baum enthält.&#10;&#10;Automatisch generierte Beschreibung">
            <a:extLst>
              <a:ext uri="{FF2B5EF4-FFF2-40B4-BE49-F238E27FC236}">
                <a16:creationId xmlns:a16="http://schemas.microsoft.com/office/drawing/2014/main" id="{57AE3ED1-ADA7-344E-8717-775510FD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5" t="9091" r="7794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5C2AEA-16CB-3B41-9BC5-05F685EA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800" dirty="0"/>
              <a:t>Projekt Weinbau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5C451A-6CC5-A54D-80E2-A259E9AB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e-DE" sz="1600" dirty="0"/>
              <a:t>Paul Schuhmann, Matthias Höffken</a:t>
            </a:r>
            <a:br>
              <a:rPr lang="de-DE" sz="1600" dirty="0"/>
            </a:br>
            <a:r>
              <a:rPr lang="de-DE" sz="1600" dirty="0"/>
              <a:t>Mona Kaczun, Lukas Eckert,</a:t>
            </a:r>
            <a:br>
              <a:rPr lang="de-DE" sz="1600" dirty="0"/>
            </a:br>
            <a:r>
              <a:rPr lang="de-DE" sz="1600" dirty="0"/>
              <a:t>Marco Goette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52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141D5-B099-4B43-8613-E46B06B8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e-DE"/>
              <a:t>Programmaufbau (2)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76E0ED-7920-2645-8B68-368BF2C22A28}"/>
              </a:ext>
            </a:extLst>
          </p:cNvPr>
          <p:cNvSpPr txBox="1"/>
          <p:nvPr/>
        </p:nvSpPr>
        <p:spPr>
          <a:xfrm>
            <a:off x="749945" y="2488742"/>
            <a:ext cx="19992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Neue Empfehlung</a:t>
            </a:r>
          </a:p>
          <a:p>
            <a:r>
              <a:rPr lang="de-DE" dirty="0"/>
              <a:t>wird erstellt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6CD43E-1D33-5842-A367-00A1CC646603}"/>
              </a:ext>
            </a:extLst>
          </p:cNvPr>
          <p:cNvSpPr txBox="1"/>
          <p:nvPr/>
        </p:nvSpPr>
        <p:spPr>
          <a:xfrm>
            <a:off x="3380971" y="2350242"/>
            <a:ext cx="253787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Im Konstruktor wird</a:t>
            </a:r>
          </a:p>
          <a:p>
            <a:r>
              <a:rPr lang="de-DE" dirty="0"/>
              <a:t>berechneEmpfehlung()</a:t>
            </a:r>
          </a:p>
          <a:p>
            <a:r>
              <a:rPr lang="de-DE" dirty="0"/>
              <a:t>aufgerufen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B1FF67-7C08-EA40-8C08-4DE3AA33ABF0}"/>
              </a:ext>
            </a:extLst>
          </p:cNvPr>
          <p:cNvSpPr txBox="1"/>
          <p:nvPr/>
        </p:nvSpPr>
        <p:spPr>
          <a:xfrm>
            <a:off x="6550606" y="2488741"/>
            <a:ext cx="28103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Bewässerungsmenge wird</a:t>
            </a:r>
          </a:p>
          <a:p>
            <a:r>
              <a:rPr lang="de-DE" dirty="0"/>
              <a:t>berechnet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190FC6-E11F-2144-951B-415D5DE01FC0}"/>
              </a:ext>
            </a:extLst>
          </p:cNvPr>
          <p:cNvSpPr txBox="1"/>
          <p:nvPr/>
        </p:nvSpPr>
        <p:spPr>
          <a:xfrm>
            <a:off x="3170657" y="4137212"/>
            <a:ext cx="29585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Switch-Case aktueller</a:t>
            </a:r>
          </a:p>
          <a:p>
            <a:r>
              <a:rPr lang="de-DE" dirty="0"/>
              <a:t>Weinberg wird aufgerufen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EA83A2E-15C6-AD4B-B3EF-BDD64ED8FB11}"/>
              </a:ext>
            </a:extLst>
          </p:cNvPr>
          <p:cNvSpPr txBox="1"/>
          <p:nvPr/>
        </p:nvSpPr>
        <p:spPr>
          <a:xfrm>
            <a:off x="688228" y="4146146"/>
            <a:ext cx="212269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Düngermenge wird</a:t>
            </a:r>
          </a:p>
          <a:p>
            <a:r>
              <a:rPr lang="de-DE" dirty="0"/>
              <a:t>berechnet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57452D-9C22-E74D-91F5-A9E305544210}"/>
              </a:ext>
            </a:extLst>
          </p:cNvPr>
          <p:cNvSpPr txBox="1"/>
          <p:nvPr/>
        </p:nvSpPr>
        <p:spPr>
          <a:xfrm>
            <a:off x="6643580" y="4146146"/>
            <a:ext cx="2624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Bedingungen für über-</a:t>
            </a:r>
          </a:p>
          <a:p>
            <a:r>
              <a:rPr lang="de-DE" dirty="0"/>
              <a:t>gang in nächsten Status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D19330-4114-7842-B7F4-21AB6BA79824}"/>
              </a:ext>
            </a:extLst>
          </p:cNvPr>
          <p:cNvSpPr txBox="1"/>
          <p:nvPr/>
        </p:nvSpPr>
        <p:spPr>
          <a:xfrm>
            <a:off x="5280546" y="5794616"/>
            <a:ext cx="27260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Empfehlungsstatus =</a:t>
            </a:r>
          </a:p>
          <a:p>
            <a:r>
              <a:rPr lang="de-DE" dirty="0"/>
              <a:t>nächster Weinbergstatus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29C2068-5B76-BC40-A3F2-578019C75D0D}"/>
              </a:ext>
            </a:extLst>
          </p:cNvPr>
          <p:cNvSpPr txBox="1"/>
          <p:nvPr/>
        </p:nvSpPr>
        <p:spPr>
          <a:xfrm>
            <a:off x="1634871" y="5803550"/>
            <a:ext cx="2770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Empfehlungsstatus =</a:t>
            </a:r>
          </a:p>
          <a:p>
            <a:r>
              <a:rPr lang="de-DE" dirty="0"/>
              <a:t>aktueller Weinbergstatus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F7A8A12-7F38-3A4E-9B23-22826E4CA0E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749210" y="2811907"/>
            <a:ext cx="631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5A575C-F529-2047-A15A-CB0A77B23E1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18845" y="2811907"/>
            <a:ext cx="63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32D732FB-9217-0548-B0C0-2F46EE47E3F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347151" y="537498"/>
            <a:ext cx="1011074" cy="6206222"/>
          </a:xfrm>
          <a:prstGeom prst="bentConnector3">
            <a:avLst>
              <a:gd name="adj1" fmla="val 5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FDB285-E65A-AF48-9D55-DFDD4D3782D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810925" y="4460378"/>
            <a:ext cx="359732" cy="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5F15403-96A7-0348-A104-7598AC389941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129159" y="4460378"/>
            <a:ext cx="514421" cy="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456935B5-42B4-624E-9998-858910198208}"/>
              </a:ext>
            </a:extLst>
          </p:cNvPr>
          <p:cNvSpPr>
            <a:spLocks noChangeAspect="1"/>
          </p:cNvSpPr>
          <p:nvPr/>
        </p:nvSpPr>
        <p:spPr>
          <a:xfrm>
            <a:off x="5979210" y="5092055"/>
            <a:ext cx="1328737" cy="550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dirty="0"/>
              <a:t>erfüllt</a:t>
            </a:r>
          </a:p>
        </p:txBody>
      </p:sp>
      <p:sp>
        <p:nvSpPr>
          <p:cNvPr id="54" name="Raute 53">
            <a:extLst>
              <a:ext uri="{FF2B5EF4-FFF2-40B4-BE49-F238E27FC236}">
                <a16:creationId xmlns:a16="http://schemas.microsoft.com/office/drawing/2014/main" id="{A6228B84-FFB8-5F48-AD61-BBE7F521293C}"/>
              </a:ext>
            </a:extLst>
          </p:cNvPr>
          <p:cNvSpPr>
            <a:spLocks noChangeAspect="1"/>
          </p:cNvSpPr>
          <p:nvPr/>
        </p:nvSpPr>
        <p:spPr>
          <a:xfrm>
            <a:off x="1760955" y="5092056"/>
            <a:ext cx="2518784" cy="550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dirty="0"/>
              <a:t>Nicht erfüllt</a:t>
            </a:r>
          </a:p>
        </p:txBody>
      </p: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5F42AAAA-B6DB-2845-9DE4-515071132A81}"/>
              </a:ext>
            </a:extLst>
          </p:cNvPr>
          <p:cNvCxnSpPr>
            <a:stCxn id="15" idx="2"/>
            <a:endCxn id="54" idx="0"/>
          </p:cNvCxnSpPr>
          <p:nvPr/>
        </p:nvCxnSpPr>
        <p:spPr>
          <a:xfrm rot="5400000">
            <a:off x="5338284" y="2474541"/>
            <a:ext cx="299579" cy="4935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>
            <a:extLst>
              <a:ext uri="{FF2B5EF4-FFF2-40B4-BE49-F238E27FC236}">
                <a16:creationId xmlns:a16="http://schemas.microsoft.com/office/drawing/2014/main" id="{D75A7AA0-E3D8-A245-866D-527DB1AC08AD}"/>
              </a:ext>
            </a:extLst>
          </p:cNvPr>
          <p:cNvCxnSpPr>
            <a:stCxn id="15" idx="3"/>
            <a:endCxn id="53" idx="3"/>
          </p:cNvCxnSpPr>
          <p:nvPr/>
        </p:nvCxnSpPr>
        <p:spPr>
          <a:xfrm flipH="1">
            <a:off x="7307947" y="4469312"/>
            <a:ext cx="1960069" cy="897867"/>
          </a:xfrm>
          <a:prstGeom prst="bentConnector3">
            <a:avLst>
              <a:gd name="adj1" fmla="val -11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1B21E33-3B82-C645-A63B-8E88FA7B9B2F}"/>
              </a:ext>
            </a:extLst>
          </p:cNvPr>
          <p:cNvCxnSpPr>
            <a:stCxn id="54" idx="2"/>
            <a:endCxn id="17" idx="0"/>
          </p:cNvCxnSpPr>
          <p:nvPr/>
        </p:nvCxnSpPr>
        <p:spPr>
          <a:xfrm>
            <a:off x="3020347" y="5642303"/>
            <a:ext cx="0" cy="16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D909886-F1FB-4D4D-AD2B-97DEDF07F76C}"/>
              </a:ext>
            </a:extLst>
          </p:cNvPr>
          <p:cNvCxnSpPr>
            <a:stCxn id="53" idx="2"/>
            <a:endCxn id="16" idx="0"/>
          </p:cNvCxnSpPr>
          <p:nvPr/>
        </p:nvCxnSpPr>
        <p:spPr>
          <a:xfrm>
            <a:off x="6643579" y="5642302"/>
            <a:ext cx="1" cy="15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nhaltsplatzhalter 75">
            <a:extLst>
              <a:ext uri="{FF2B5EF4-FFF2-40B4-BE49-F238E27FC236}">
                <a16:creationId xmlns:a16="http://schemas.microsoft.com/office/drawing/2014/main" id="{8CB224BB-50E8-CF47-BC81-3BC3D3DD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416139"/>
          </a:xfrm>
        </p:spPr>
        <p:txBody>
          <a:bodyPr>
            <a:normAutofit/>
          </a:bodyPr>
          <a:lstStyle/>
          <a:p>
            <a:r>
              <a:rPr lang="de-DE" dirty="0"/>
              <a:t>Aufbau der Empfehlungsklasse</a:t>
            </a:r>
          </a:p>
        </p:txBody>
      </p:sp>
    </p:spTree>
    <p:extLst>
      <p:ext uri="{BB962C8B-B14F-4D97-AF65-F5344CB8AC3E}">
        <p14:creationId xmlns:p14="http://schemas.microsoft.com/office/powerpoint/2010/main" val="11503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3" grpId="0" animBg="1"/>
      <p:bldP spid="54" grpId="0" animBg="1"/>
      <p:bldP spid="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nhaltsplatzhalter 4">
            <a:extLst>
              <a:ext uri="{FF2B5EF4-FFF2-40B4-BE49-F238E27FC236}">
                <a16:creationId xmlns:a16="http://schemas.microsoft.com/office/drawing/2014/main" id="{5A5B7A1E-5003-004E-BD4D-2F45910BA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" r="7964" b="1"/>
          <a:stretch/>
        </p:blipFill>
        <p:spPr>
          <a:xfrm>
            <a:off x="543984" y="1487819"/>
            <a:ext cx="7222402" cy="51701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4B4941-D209-3640-8B2F-8A7A573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Programmaufbau</a:t>
            </a:r>
            <a:r>
              <a:rPr lang="en-US" kern="1200" dirty="0">
                <a:latin typeface="+mj-lt"/>
                <a:ea typeface="+mj-ea"/>
                <a:cs typeface="+mj-cs"/>
              </a:rPr>
              <a:t> (3)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585065DA-7E2A-4547-B59C-F4660708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062" y="1717676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Quellcode der Empfehlungsklasse</a:t>
            </a:r>
          </a:p>
        </p:txBody>
      </p:sp>
    </p:spTree>
    <p:extLst>
      <p:ext uri="{BB962C8B-B14F-4D97-AF65-F5344CB8AC3E}">
        <p14:creationId xmlns:p14="http://schemas.microsoft.com/office/powerpoint/2010/main" val="34154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4CD74C3C-23B9-FA48-846F-0EAF72974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" r="12210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005480-5F98-DC4E-8B4D-0259A473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de-DE"/>
              <a:t>Problematiken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5E44D-EB70-0D4C-8A3E-863C7C77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de-DE"/>
              <a:t>Golden Hammer</a:t>
            </a:r>
          </a:p>
          <a:p>
            <a:r>
              <a:rPr lang="de-DE"/>
              <a:t>Gottklasse</a:t>
            </a:r>
          </a:p>
          <a:p>
            <a:r>
              <a:rPr lang="de-DE" b="1" i="1"/>
              <a:t>Wo </a:t>
            </a:r>
            <a:r>
              <a:rPr lang="de-DE" b="1" i="1" err="1"/>
              <a:t>gabs</a:t>
            </a:r>
            <a:r>
              <a:rPr lang="de-DE" b="1" i="1"/>
              <a:t> Probleme?</a:t>
            </a:r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5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86B47-4652-FB4C-891E-6DC170D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013AB-8ED2-0044-A708-F06E317D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Komplexer (Schädlingsbekämpfung)</a:t>
            </a:r>
          </a:p>
          <a:p>
            <a:r>
              <a:rPr lang="de-DE" dirty="0"/>
              <a:t>Protokoll wird vom Programm erzeugt</a:t>
            </a:r>
          </a:p>
          <a:p>
            <a:r>
              <a:rPr lang="de-DE" dirty="0"/>
              <a:t>Reaktion auf Unvorhersehbares (andauerndes schlechtes Wetter)</a:t>
            </a:r>
          </a:p>
          <a:p>
            <a:r>
              <a:rPr lang="de-DE" dirty="0"/>
              <a:t>Bessere Aufgabenverteilung</a:t>
            </a:r>
          </a:p>
          <a:p>
            <a:r>
              <a:rPr lang="de-DE" dirty="0"/>
              <a:t>Winzer kann per Foto kontrollieren (</a:t>
            </a:r>
            <a:r>
              <a:rPr lang="de-DE" dirty="0" err="1"/>
              <a:t>Livecam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8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7ABCB0A-1C71-9240-9500-704EC6C0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Vielen Dank für eure Aufmerksamkeit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1D7934-427B-4034-B7E2-A4C86DFD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brightnessContrast bright="-16000" contrast="-6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D0E8B-5869-B547-85A0-EBEE4B5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CD1D9CD-E971-4595-9542-BD29A9861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7868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56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93926-C476-CE46-8B99-546FC7C3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Hinführung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2211E-B7D2-574D-A4CF-C579CB74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de-DE" dirty="0"/>
              <a:t>The future of professions</a:t>
            </a:r>
          </a:p>
          <a:p>
            <a:r>
              <a:rPr lang="de-DE" dirty="0"/>
              <a:t>Viel Handarbeit im Weinbau</a:t>
            </a:r>
          </a:p>
          <a:p>
            <a:r>
              <a:rPr lang="de-DE" dirty="0"/>
              <a:t>Seit 2000 Jahren wenig Änderungen</a:t>
            </a:r>
          </a:p>
          <a:p>
            <a:r>
              <a:rPr lang="de-DE" dirty="0"/>
              <a:t>9100l Wein pro Hektar Anbaufläche in Deutschland</a:t>
            </a:r>
          </a:p>
          <a:p>
            <a:r>
              <a:rPr lang="de-DE" dirty="0"/>
              <a:t>Datenbasierte landwirtschaftliche Unterstützung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 descr="Ein Bild, das Obst, Traube, Baum enthält.&#10;&#10;Automatisch generierte Beschreibung">
            <a:extLst>
              <a:ext uri="{FF2B5EF4-FFF2-40B4-BE49-F238E27FC236}">
                <a16:creationId xmlns:a16="http://schemas.microsoft.com/office/drawing/2014/main" id="{E3631116-2A9D-6345-B801-C63C0E24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37" y="2159331"/>
            <a:ext cx="4204989" cy="27880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49D5427-4834-D94A-97B9-EE4061B13E20}"/>
              </a:ext>
            </a:extLst>
          </p:cNvPr>
          <p:cNvSpPr txBox="1"/>
          <p:nvPr/>
        </p:nvSpPr>
        <p:spPr>
          <a:xfrm>
            <a:off x="2075122" y="5586746"/>
            <a:ext cx="538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„Innovation is the only insurance against irrelevance“ </a:t>
            </a:r>
          </a:p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				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- Gary Hamel</a:t>
            </a:r>
          </a:p>
        </p:txBody>
      </p:sp>
    </p:spTree>
    <p:extLst>
      <p:ext uri="{BB962C8B-B14F-4D97-AF65-F5344CB8AC3E}">
        <p14:creationId xmlns:p14="http://schemas.microsoft.com/office/powerpoint/2010/main" val="216762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52A24-75C6-894F-8292-CC357256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DC875-DF8A-B840-A077-5DD8A860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540493" cy="3880773"/>
          </a:xfrm>
        </p:spPr>
        <p:txBody>
          <a:bodyPr>
            <a:normAutofit/>
          </a:bodyPr>
          <a:lstStyle/>
          <a:p>
            <a:r>
              <a:rPr lang="de-DE" u="sng" dirty="0"/>
              <a:t>Inwiefern ist informationstechnisches Unterstützung möglich?</a:t>
            </a:r>
          </a:p>
          <a:p>
            <a:r>
              <a:rPr lang="de-DE" dirty="0"/>
              <a:t>Vollautomatisierte Maschinen</a:t>
            </a:r>
          </a:p>
          <a:p>
            <a:r>
              <a:rPr lang="de-DE" dirty="0"/>
              <a:t>Einsatz von Drohnen</a:t>
            </a:r>
          </a:p>
          <a:p>
            <a:r>
              <a:rPr lang="de-DE" dirty="0"/>
              <a:t>Exakte Überwachung durch umfassende Sensortechnik</a:t>
            </a:r>
          </a:p>
          <a:p>
            <a:r>
              <a:rPr lang="de-DE" dirty="0"/>
              <a:t>Analyse landwirtschaftlicher Daten</a:t>
            </a:r>
          </a:p>
        </p:txBody>
      </p:sp>
      <p:pic>
        <p:nvPicPr>
          <p:cNvPr id="6" name="Grafik 5" descr="Ein Bild, das Baum, draußen, Gras, Wald enthält.&#10;&#10;Automatisch generierte Beschreibung">
            <a:extLst>
              <a:ext uri="{FF2B5EF4-FFF2-40B4-BE49-F238E27FC236}">
                <a16:creationId xmlns:a16="http://schemas.microsoft.com/office/drawing/2014/main" id="{DB618873-5F13-E748-90B1-1ED60DC3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5" r="31776" b="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31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EAC13-9022-494A-A97A-025AD8A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Persona</a:t>
            </a:r>
            <a:br>
              <a:rPr lang="de-DE" dirty="0"/>
            </a:br>
            <a:r>
              <a:rPr lang="de-DE" sz="1800" dirty="0"/>
              <a:t>Name: Frank</a:t>
            </a:r>
            <a:br>
              <a:rPr lang="de-DE" sz="1800" dirty="0"/>
            </a:br>
            <a:r>
              <a:rPr lang="de-DE" sz="1800" dirty="0"/>
              <a:t>Beruf: Winzer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2F929F76-17FF-4A4C-AB43-CC719772BF4C}"/>
              </a:ext>
            </a:extLst>
          </p:cNvPr>
          <p:cNvSpPr/>
          <p:nvPr/>
        </p:nvSpPr>
        <p:spPr>
          <a:xfrm>
            <a:off x="677334" y="2100977"/>
            <a:ext cx="2596736" cy="1328023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31 Jahre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Urpfälzer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Dobermann Lisa (5)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A2C3AB6-5EE3-6242-9754-AB5186445209}"/>
              </a:ext>
            </a:extLst>
          </p:cNvPr>
          <p:cNvSpPr/>
          <p:nvPr/>
        </p:nvSpPr>
        <p:spPr>
          <a:xfrm>
            <a:off x="6915475" y="2102881"/>
            <a:ext cx="3347928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Needs: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Datensammlung/ -analyse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Handlungsempfehlungen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Übersichtliche Darstellung</a:t>
            </a:r>
            <a:br>
              <a:rPr lang="de-DE" dirty="0"/>
            </a:br>
            <a:r>
              <a:rPr lang="de-DE" dirty="0"/>
              <a:t>der Daten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7DA53E3-7C62-BF47-8F93-DEAFEE21221E}"/>
              </a:ext>
            </a:extLst>
          </p:cNvPr>
          <p:cNvSpPr/>
          <p:nvPr/>
        </p:nvSpPr>
        <p:spPr>
          <a:xfrm>
            <a:off x="3635915" y="2101929"/>
            <a:ext cx="2917715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Main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Hochwertigen Wein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Effizienz steigern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Historische Datenbank</a:t>
            </a:r>
            <a:br>
              <a:rPr lang="de-DE" dirty="0"/>
            </a:br>
            <a:r>
              <a:rPr lang="de-DE" dirty="0"/>
              <a:t>erstellen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7F9422EC-78C2-004B-BCF2-A03CD42E4AC4}"/>
              </a:ext>
            </a:extLst>
          </p:cNvPr>
          <p:cNvSpPr/>
          <p:nvPr/>
        </p:nvSpPr>
        <p:spPr>
          <a:xfrm>
            <a:off x="8019229" y="4655820"/>
            <a:ext cx="2244174" cy="1328023"/>
          </a:xfrm>
          <a:prstGeom prst="roundRect">
            <a:avLst/>
          </a:prstGeom>
          <a:solidFill>
            <a:schemeClr val="accent1"/>
          </a:solidFill>
          <a:ln w="28575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Umweltbehörde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85CE3B3-EC8D-484A-8D14-F307A7C3A6F5}"/>
              </a:ext>
            </a:extLst>
          </p:cNvPr>
          <p:cNvSpPr/>
          <p:nvPr/>
        </p:nvSpPr>
        <p:spPr>
          <a:xfrm>
            <a:off x="3600402" y="4349353"/>
            <a:ext cx="4057974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Pain</a:t>
            </a:r>
            <a:r>
              <a:rPr lang="de-DE" dirty="0">
                <a:solidFill>
                  <a:schemeClr val="tx1"/>
                </a:solidFill>
              </a:rPr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Schädlinge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Wenig Nährstoffe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Überblick (Chaos)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Unvorhersehbare Naturereignisse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11854DA-3202-A04E-90B3-83C8890A2452}"/>
              </a:ext>
            </a:extLst>
          </p:cNvPr>
          <p:cNvSpPr/>
          <p:nvPr/>
        </p:nvSpPr>
        <p:spPr>
          <a:xfrm>
            <a:off x="677334" y="3736419"/>
            <a:ext cx="2485475" cy="2247424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Job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Pflanzen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Düngen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Bewässern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Insektenschutz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</a:t>
            </a:r>
          </a:p>
        </p:txBody>
      </p:sp>
      <p:pic>
        <p:nvPicPr>
          <p:cNvPr id="15" name="Grafik 1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DED86F36-1FFE-3743-BC7E-EE0781D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89" y="233362"/>
            <a:ext cx="1117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drinnen, Computer enthält.&#10;&#10;Automatisch generierte Beschreibung">
            <a:extLst>
              <a:ext uri="{FF2B5EF4-FFF2-40B4-BE49-F238E27FC236}">
                <a16:creationId xmlns:a16="http://schemas.microsoft.com/office/drawing/2014/main" id="{D32FB542-94CF-274A-B574-2988CC8A22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"/>
                    </a14:imgEffect>
                  </a14:imgLayer>
                </a14:imgProps>
              </a:ext>
            </a:extLst>
          </a:blip>
          <a:srcRect l="11111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F7149A-38F7-8A4D-A38D-F760F85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12253-C0A8-0F43-96ED-1B96E292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/>
              <a:t>Recherche zum Ablauf eines Erntejahres</a:t>
            </a:r>
          </a:p>
          <a:p>
            <a:r>
              <a:rPr lang="de-DE" dirty="0"/>
              <a:t>Aufbau des Projekts entlang der verschiedenen Phasen</a:t>
            </a:r>
          </a:p>
          <a:p>
            <a:r>
              <a:rPr lang="de-DE" dirty="0"/>
              <a:t>Aufgabenverteilung (</a:t>
            </a:r>
            <a:r>
              <a:rPr lang="de-DE" dirty="0" err="1"/>
              <a:t>Scrum</a:t>
            </a:r>
            <a:r>
              <a:rPr lang="de-DE" dirty="0"/>
              <a:t>-Meetings)</a:t>
            </a:r>
          </a:p>
          <a:p>
            <a:r>
              <a:rPr lang="de-DE" dirty="0"/>
              <a:t>Zielsetzung: Schaffen eines Ratgeber-Programms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464FE46-478D-8244-A3C0-69CA8439D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822487"/>
              </p:ext>
            </p:extLst>
          </p:nvPr>
        </p:nvGraphicFramePr>
        <p:xfrm>
          <a:off x="928688" y="4143375"/>
          <a:ext cx="7369762" cy="88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8" name="Diagramm 67">
            <a:extLst>
              <a:ext uri="{FF2B5EF4-FFF2-40B4-BE49-F238E27FC236}">
                <a16:creationId xmlns:a16="http://schemas.microsoft.com/office/drawing/2014/main" id="{FBAE1FA1-E787-8B47-B929-5C67CB185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79178"/>
              </p:ext>
            </p:extLst>
          </p:nvPr>
        </p:nvGraphicFramePr>
        <p:xfrm>
          <a:off x="1427602" y="5093068"/>
          <a:ext cx="7369762" cy="88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8892676-84D8-084A-ACA0-16C686B0A00D}"/>
              </a:ext>
            </a:extLst>
          </p:cNvPr>
          <p:cNvGrpSpPr/>
          <p:nvPr/>
        </p:nvGrpSpPr>
        <p:grpSpPr>
          <a:xfrm>
            <a:off x="995234" y="5384973"/>
            <a:ext cx="300195" cy="304901"/>
            <a:chOff x="4858576" y="295612"/>
            <a:chExt cx="263952" cy="3087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Pfeil nach rechts 69">
              <a:extLst>
                <a:ext uri="{FF2B5EF4-FFF2-40B4-BE49-F238E27FC236}">
                  <a16:creationId xmlns:a16="http://schemas.microsoft.com/office/drawing/2014/main" id="{4C920DF7-EBCC-0D41-A061-2E327CA29B3C}"/>
                </a:ext>
              </a:extLst>
            </p:cNvPr>
            <p:cNvSpPr/>
            <p:nvPr/>
          </p:nvSpPr>
          <p:spPr>
            <a:xfrm>
              <a:off x="4858576" y="295612"/>
              <a:ext cx="263952" cy="3087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Pfeil nach rechts 4">
              <a:extLst>
                <a:ext uri="{FF2B5EF4-FFF2-40B4-BE49-F238E27FC236}">
                  <a16:creationId xmlns:a16="http://schemas.microsoft.com/office/drawing/2014/main" id="{C45FA836-52F1-6042-8E12-6616A3109559}"/>
                </a:ext>
              </a:extLst>
            </p:cNvPr>
            <p:cNvSpPr txBox="1"/>
            <p:nvPr/>
          </p:nvSpPr>
          <p:spPr>
            <a:xfrm>
              <a:off x="4858576" y="357367"/>
              <a:ext cx="184766" cy="185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85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6AAF09-B6B3-8E4C-97C7-BB7C9C9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8">
            <a:extLst>
              <a:ext uri="{FF2B5EF4-FFF2-40B4-BE49-F238E27FC236}">
                <a16:creationId xmlns:a16="http://schemas.microsoft.com/office/drawing/2014/main" id="{7DDD9D4D-8A5B-7944-8A28-505029FE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333" y="1527175"/>
            <a:ext cx="8596669" cy="44057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9E112C-71C1-7C44-9D1F-B266139C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Programmaufbau (1)</a:t>
            </a:r>
          </a:p>
        </p:txBody>
      </p:sp>
    </p:spTree>
    <p:extLst>
      <p:ext uri="{BB962C8B-B14F-4D97-AF65-F5344CB8AC3E}">
        <p14:creationId xmlns:p14="http://schemas.microsoft.com/office/powerpoint/2010/main" val="143640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7E7B7-74A0-684B-AC56-68D3FCCA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Programmaufbau (1)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5463A455-5BEE-7543-AD06-965F2C37A9A9}"/>
              </a:ext>
            </a:extLst>
          </p:cNvPr>
          <p:cNvSpPr/>
          <p:nvPr/>
        </p:nvSpPr>
        <p:spPr>
          <a:xfrm>
            <a:off x="4383821" y="3655438"/>
            <a:ext cx="118369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Weinberg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D2F5624B-320F-C540-BB80-250B35F362B0}"/>
              </a:ext>
            </a:extLst>
          </p:cNvPr>
          <p:cNvSpPr/>
          <p:nvPr/>
        </p:nvSpPr>
        <p:spPr>
          <a:xfrm>
            <a:off x="4510095" y="1930399"/>
            <a:ext cx="93114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Winzer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CABBBD-3D2F-A64E-96EA-7EB6D96DE98F}"/>
              </a:ext>
            </a:extLst>
          </p:cNvPr>
          <p:cNvSpPr/>
          <p:nvPr/>
        </p:nvSpPr>
        <p:spPr>
          <a:xfrm>
            <a:off x="4016311" y="2769770"/>
            <a:ext cx="1918713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bewirtschaftet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0CF547C-2966-6A43-AB48-A6461BCB2F4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975667" y="2339022"/>
            <a:ext cx="1" cy="430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5D8784-A4E1-4444-B88C-CD055BB580FD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4975666" y="3202562"/>
            <a:ext cx="2" cy="452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826AF61-7472-2047-B807-8D01006FCB16}"/>
              </a:ext>
            </a:extLst>
          </p:cNvPr>
          <p:cNvSpPr/>
          <p:nvPr/>
        </p:nvSpPr>
        <p:spPr>
          <a:xfrm>
            <a:off x="1332852" y="2554396"/>
            <a:ext cx="93174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Wetter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BEAB05-B181-7745-8142-B8D2F7E0526A}"/>
              </a:ext>
            </a:extLst>
          </p:cNvPr>
          <p:cNvSpPr/>
          <p:nvPr/>
        </p:nvSpPr>
        <p:spPr>
          <a:xfrm>
            <a:off x="2182980" y="3631269"/>
            <a:ext cx="1787974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hängt ab vom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48DBFC3-94DF-6948-8C61-E94B3DD9A9DD}"/>
              </a:ext>
            </a:extLst>
          </p:cNvPr>
          <p:cNvCxnSpPr>
            <a:cxnSpLocks/>
            <a:stCxn id="19" idx="6"/>
            <a:endCxn id="4" idx="1"/>
          </p:cNvCxnSpPr>
          <p:nvPr/>
        </p:nvCxnSpPr>
        <p:spPr>
          <a:xfrm>
            <a:off x="3970954" y="3847665"/>
            <a:ext cx="412867" cy="12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706A0008-9561-7C47-ACCB-70D5D480D11D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rot="10800000">
            <a:off x="1798724" y="2963019"/>
            <a:ext cx="384256" cy="884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B3887C04-EA51-7547-A3D8-94AD65817B9A}"/>
              </a:ext>
            </a:extLst>
          </p:cNvPr>
          <p:cNvSpPr/>
          <p:nvPr/>
        </p:nvSpPr>
        <p:spPr>
          <a:xfrm>
            <a:off x="586716" y="5084595"/>
            <a:ext cx="1107152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Pflanzen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69D358-DAD3-D443-899F-0F10A92EDE82}"/>
              </a:ext>
            </a:extLst>
          </p:cNvPr>
          <p:cNvSpPr/>
          <p:nvPr/>
        </p:nvSpPr>
        <p:spPr>
          <a:xfrm>
            <a:off x="2401797" y="4515915"/>
            <a:ext cx="1512971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beherbergt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AE77CF87-D904-5641-B78F-E204CC8CCA98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10800000" flipV="1">
            <a:off x="1140293" y="4732311"/>
            <a:ext cx="1261505" cy="3522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B04A5793-557C-6B41-8CC0-036F2725D56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3914768" y="4064061"/>
            <a:ext cx="828682" cy="668250"/>
          </a:xfrm>
          <a:prstGeom prst="bentConnector3">
            <a:avLst>
              <a:gd name="adj1" fmla="val 87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59A96ED-A0BD-E84A-BBC6-201A4B893B5A}"/>
              </a:ext>
            </a:extLst>
          </p:cNvPr>
          <p:cNvSpPr/>
          <p:nvPr/>
        </p:nvSpPr>
        <p:spPr>
          <a:xfrm>
            <a:off x="6256978" y="2898563"/>
            <a:ext cx="1206410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benötigt</a:t>
            </a:r>
          </a:p>
        </p:txBody>
      </p:sp>
      <p:cxnSp>
        <p:nvCxnSpPr>
          <p:cNvPr id="71" name="Gewinkelte Verbindung 70">
            <a:extLst>
              <a:ext uri="{FF2B5EF4-FFF2-40B4-BE49-F238E27FC236}">
                <a16:creationId xmlns:a16="http://schemas.microsoft.com/office/drawing/2014/main" id="{DF3233B4-700F-F940-BE48-95CDE0683316}"/>
              </a:ext>
            </a:extLst>
          </p:cNvPr>
          <p:cNvCxnSpPr>
            <a:cxnSpLocks/>
            <a:stCxn id="4" idx="3"/>
            <a:endCxn id="70" idx="4"/>
          </p:cNvCxnSpPr>
          <p:nvPr/>
        </p:nvCxnSpPr>
        <p:spPr>
          <a:xfrm flipV="1">
            <a:off x="5567511" y="3331355"/>
            <a:ext cx="1292672" cy="52839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5C17F049-B30A-6446-B7B2-90CFE2271AFB}"/>
              </a:ext>
            </a:extLst>
          </p:cNvPr>
          <p:cNvSpPr/>
          <p:nvPr/>
        </p:nvSpPr>
        <p:spPr>
          <a:xfrm>
            <a:off x="7843913" y="2276098"/>
            <a:ext cx="1430086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Empfehlung</a:t>
            </a:r>
          </a:p>
        </p:txBody>
      </p: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B2C71A1-A9D7-DD44-8C7D-6A4FB050B4F5}"/>
              </a:ext>
            </a:extLst>
          </p:cNvPr>
          <p:cNvCxnSpPr>
            <a:cxnSpLocks/>
            <a:stCxn id="70" idx="0"/>
            <a:endCxn id="77" idx="1"/>
          </p:cNvCxnSpPr>
          <p:nvPr/>
        </p:nvCxnSpPr>
        <p:spPr>
          <a:xfrm rot="5400000" flipH="1" flipV="1">
            <a:off x="7142972" y="2197622"/>
            <a:ext cx="418153" cy="9837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82601977-3FF1-1541-8ED3-4BE90498CC3D}"/>
              </a:ext>
            </a:extLst>
          </p:cNvPr>
          <p:cNvSpPr/>
          <p:nvPr/>
        </p:nvSpPr>
        <p:spPr>
          <a:xfrm>
            <a:off x="4613258" y="5862161"/>
            <a:ext cx="851155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Status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D9C8CD-2470-EC45-A922-395F10EBD48D}"/>
              </a:ext>
            </a:extLst>
          </p:cNvPr>
          <p:cNvSpPr/>
          <p:nvPr/>
        </p:nvSpPr>
        <p:spPr>
          <a:xfrm>
            <a:off x="3880743" y="5386989"/>
            <a:ext cx="629352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hat</a:t>
            </a:r>
          </a:p>
        </p:txBody>
      </p: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072E3D92-4E10-3D4E-8320-807E34851D22}"/>
              </a:ext>
            </a:extLst>
          </p:cNvPr>
          <p:cNvCxnSpPr>
            <a:cxnSpLocks/>
            <a:stCxn id="85" idx="4"/>
            <a:endCxn id="84" idx="1"/>
          </p:cNvCxnSpPr>
          <p:nvPr/>
        </p:nvCxnSpPr>
        <p:spPr>
          <a:xfrm rot="16200000" flipH="1">
            <a:off x="4280992" y="5734207"/>
            <a:ext cx="246692" cy="4178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991AE04-D55A-CA4B-8247-2D5B05591853}"/>
              </a:ext>
            </a:extLst>
          </p:cNvPr>
          <p:cNvSpPr/>
          <p:nvPr/>
        </p:nvSpPr>
        <p:spPr>
          <a:xfrm>
            <a:off x="5882253" y="6066472"/>
            <a:ext cx="1560307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besteht aus</a:t>
            </a:r>
          </a:p>
        </p:txBody>
      </p:sp>
      <p:cxnSp>
        <p:nvCxnSpPr>
          <p:cNvPr id="116" name="Gewinkelte Verbindung 115">
            <a:extLst>
              <a:ext uri="{FF2B5EF4-FFF2-40B4-BE49-F238E27FC236}">
                <a16:creationId xmlns:a16="http://schemas.microsoft.com/office/drawing/2014/main" id="{F259A669-5C32-DE47-8391-8DC64D6A8ABF}"/>
              </a:ext>
            </a:extLst>
          </p:cNvPr>
          <p:cNvCxnSpPr>
            <a:cxnSpLocks/>
            <a:stCxn id="84" idx="3"/>
            <a:endCxn id="115" idx="2"/>
          </p:cNvCxnSpPr>
          <p:nvPr/>
        </p:nvCxnSpPr>
        <p:spPr>
          <a:xfrm>
            <a:off x="5464413" y="6066473"/>
            <a:ext cx="417840" cy="21639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83679D93-7F2E-074D-A77C-3C93097F9B7F}"/>
              </a:ext>
            </a:extLst>
          </p:cNvPr>
          <p:cNvSpPr/>
          <p:nvPr/>
        </p:nvSpPr>
        <p:spPr>
          <a:xfrm>
            <a:off x="6677913" y="5254138"/>
            <a:ext cx="1801659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Weinbergstatus</a:t>
            </a:r>
          </a:p>
        </p:txBody>
      </p:sp>
      <p:cxnSp>
        <p:nvCxnSpPr>
          <p:cNvPr id="122" name="Gewinkelte Verbindung 121">
            <a:extLst>
              <a:ext uri="{FF2B5EF4-FFF2-40B4-BE49-F238E27FC236}">
                <a16:creationId xmlns:a16="http://schemas.microsoft.com/office/drawing/2014/main" id="{6C2591F4-2FA1-8048-B5D7-4460ED8E984D}"/>
              </a:ext>
            </a:extLst>
          </p:cNvPr>
          <p:cNvCxnSpPr>
            <a:cxnSpLocks/>
            <a:stCxn id="115" idx="6"/>
            <a:endCxn id="121" idx="2"/>
          </p:cNvCxnSpPr>
          <p:nvPr/>
        </p:nvCxnSpPr>
        <p:spPr>
          <a:xfrm flipV="1">
            <a:off x="7442560" y="5662761"/>
            <a:ext cx="136183" cy="6201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4B3DA3F-1272-E449-AB42-02712EFC2379}"/>
              </a:ext>
            </a:extLst>
          </p:cNvPr>
          <p:cNvSpPr/>
          <p:nvPr/>
        </p:nvSpPr>
        <p:spPr>
          <a:xfrm>
            <a:off x="7493840" y="4104926"/>
            <a:ext cx="2130241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liefert Werte für</a:t>
            </a:r>
          </a:p>
        </p:txBody>
      </p:sp>
      <p:cxnSp>
        <p:nvCxnSpPr>
          <p:cNvPr id="135" name="Gewinkelte Verbindung 134">
            <a:extLst>
              <a:ext uri="{FF2B5EF4-FFF2-40B4-BE49-F238E27FC236}">
                <a16:creationId xmlns:a16="http://schemas.microsoft.com/office/drawing/2014/main" id="{C2DDCE77-EA43-0A47-A90A-6614A7F16581}"/>
              </a:ext>
            </a:extLst>
          </p:cNvPr>
          <p:cNvCxnSpPr>
            <a:cxnSpLocks/>
            <a:stCxn id="121" idx="0"/>
            <a:endCxn id="134" idx="4"/>
          </p:cNvCxnSpPr>
          <p:nvPr/>
        </p:nvCxnSpPr>
        <p:spPr>
          <a:xfrm rot="5400000" flipH="1" flipV="1">
            <a:off x="7710642" y="4405819"/>
            <a:ext cx="716420" cy="98021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winkelte Verbindung 137">
            <a:extLst>
              <a:ext uri="{FF2B5EF4-FFF2-40B4-BE49-F238E27FC236}">
                <a16:creationId xmlns:a16="http://schemas.microsoft.com/office/drawing/2014/main" id="{C10ED5C9-6A11-6745-B195-C112EBC74CB7}"/>
              </a:ext>
            </a:extLst>
          </p:cNvPr>
          <p:cNvCxnSpPr>
            <a:cxnSpLocks/>
            <a:stCxn id="134" idx="0"/>
            <a:endCxn id="77" idx="2"/>
          </p:cNvCxnSpPr>
          <p:nvPr/>
        </p:nvCxnSpPr>
        <p:spPr>
          <a:xfrm rot="16200000" flipV="1">
            <a:off x="7848857" y="3394821"/>
            <a:ext cx="1420205" cy="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winkelte Verbindung 146">
            <a:extLst>
              <a:ext uri="{FF2B5EF4-FFF2-40B4-BE49-F238E27FC236}">
                <a16:creationId xmlns:a16="http://schemas.microsoft.com/office/drawing/2014/main" id="{D5957EDA-84C8-5E40-921E-54E9117EFFFD}"/>
              </a:ext>
            </a:extLst>
          </p:cNvPr>
          <p:cNvCxnSpPr>
            <a:cxnSpLocks/>
            <a:endCxn id="85" idx="0"/>
          </p:cNvCxnSpPr>
          <p:nvPr/>
        </p:nvCxnSpPr>
        <p:spPr>
          <a:xfrm rot="5400000">
            <a:off x="4088215" y="4195436"/>
            <a:ext cx="1298757" cy="1084348"/>
          </a:xfrm>
          <a:prstGeom prst="bentConnector3">
            <a:avLst>
              <a:gd name="adj1" fmla="val 7090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 animBg="1"/>
      <p:bldP spid="30" grpId="0" animBg="1"/>
      <p:bldP spid="31" grpId="0" animBg="1"/>
      <p:bldP spid="70" grpId="0" animBg="1"/>
      <p:bldP spid="77" grpId="0" animBg="1"/>
      <p:bldP spid="84" grpId="0" animBg="1"/>
      <p:bldP spid="85" grpId="0" animBg="1"/>
      <p:bldP spid="115" grpId="0" animBg="1"/>
      <p:bldP spid="121" grpId="0" animBg="1"/>
      <p:bldP spid="134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Macintosh PowerPoint</Application>
  <PresentationFormat>Breitbild</PresentationFormat>
  <Paragraphs>131</Paragraphs>
  <Slides>14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Al Tarikh</vt:lpstr>
      <vt:lpstr>Arial</vt:lpstr>
      <vt:lpstr>Calibri</vt:lpstr>
      <vt:lpstr>Trebuchet MS</vt:lpstr>
      <vt:lpstr>Wingdings</vt:lpstr>
      <vt:lpstr>Wingdings 3</vt:lpstr>
      <vt:lpstr>Facette</vt:lpstr>
      <vt:lpstr>Projekt Weinbau</vt:lpstr>
      <vt:lpstr>Gliederung</vt:lpstr>
      <vt:lpstr>Hinführung</vt:lpstr>
      <vt:lpstr>Zielsetzung</vt:lpstr>
      <vt:lpstr>Persona Name: Frank Beruf: Winzer</vt:lpstr>
      <vt:lpstr>Scope</vt:lpstr>
      <vt:lpstr>Live Demo</vt:lpstr>
      <vt:lpstr>Programmaufbau (1)</vt:lpstr>
      <vt:lpstr>Programmaufbau (1)</vt:lpstr>
      <vt:lpstr>Programmaufbau (2)</vt:lpstr>
      <vt:lpstr>Programmaufbau (3)</vt:lpstr>
      <vt:lpstr>Problematiken</vt:lpstr>
      <vt:lpstr>Ausblick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Weinbau</dc:title>
  <dc:creator>Marco Goette</dc:creator>
  <cp:lastModifiedBy>Marco Goette</cp:lastModifiedBy>
  <cp:revision>6</cp:revision>
  <dcterms:created xsi:type="dcterms:W3CDTF">2019-05-22T17:35:12Z</dcterms:created>
  <dcterms:modified xsi:type="dcterms:W3CDTF">2019-05-22T18:20:58Z</dcterms:modified>
</cp:coreProperties>
</file>