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3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4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A8D025-380B-4BBB-9EEE-1D85F026B52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0681A8-8102-463A-A488-C2E0DBB210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DBA7C-D863-45F2-A80B-DAF989223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Fundamentals of C#..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0FF60-7F97-4ED0-A4E0-490825D5B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36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7A79E-40B2-476B-8628-CBF27B23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136A-2FCA-4BFC-9A64-471BC89E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c#?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Environment(IDE).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“Hello World”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statement.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Concepts using C#.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SQL Server using C#.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6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628D-BD30-431F-8013-C07A0002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119E-C3F2-444C-B75D-763ED166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C# is a simple, modern, general-purpose, object-oriented programming language developed by Microsoft within its .NET initiative led by Anders Hejlsberg.</a:t>
            </a:r>
          </a:p>
          <a:p>
            <a:r>
              <a:rPr lang="en-US" dirty="0">
                <a:latin typeface="+mj-lt"/>
              </a:rPr>
              <a:t>The following reasons make C# a widely used professional language −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a modern, general-purpose programming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object oriented.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component oriented.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easy to learn.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a structured language.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produces efficient programs.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can be compiled on a variety of computer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a part of </a:t>
            </a:r>
            <a:r>
              <a:rPr lang="en-US" dirty="0" err="1">
                <a:latin typeface="+mj-lt"/>
              </a:rPr>
              <a:t>.Net</a:t>
            </a:r>
            <a:r>
              <a:rPr lang="en-US" dirty="0">
                <a:latin typeface="+mj-lt"/>
              </a:rPr>
              <a:t> Framework.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4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C5E9-825B-49A5-A86D-3A307FFE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Integrated Development Environment (IDE) for C#.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0D6D-2269-4211-87A2-69D0270A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provides the following development tools for C# programming −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2010 (VS)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C# 2010 Express (VCE)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Web Developer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0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DDB9-18A2-47A4-99F7-F3FA82C1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Hello World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CB6F-781A-4B79-A744-3584518E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C# program consists of the following parts −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declaration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methods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attributes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Main method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and Expressions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417618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60E3-66DC-49B6-A8F7-1E5B2E85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0DC5-F3C3-4C1C-A893-3038C535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System;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HelloWorldApplication</a:t>
            </a:r>
            <a:r>
              <a:rPr lang="en-US" dirty="0"/>
              <a:t> {</a:t>
            </a:r>
          </a:p>
          <a:p>
            <a:r>
              <a:rPr lang="en-US" dirty="0"/>
              <a:t>   class HelloWorld {</a:t>
            </a:r>
          </a:p>
          <a:p>
            <a:r>
              <a:rPr lang="en-US" dirty="0"/>
              <a:t>     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 /* my first program in C# */</a:t>
            </a:r>
          </a:p>
          <a:p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("Hello World");</a:t>
            </a:r>
          </a:p>
          <a:p>
            <a:r>
              <a:rPr lang="en-US" dirty="0"/>
              <a:t>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1787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Retrospect</vt:lpstr>
      <vt:lpstr>Fundamentals of C#..</vt:lpstr>
      <vt:lpstr>Course contents</vt:lpstr>
      <vt:lpstr>What is C#?</vt:lpstr>
      <vt:lpstr>Integrated Development Environment (IDE) for C#.</vt:lpstr>
      <vt:lpstr>Creating Hello World Program</vt:lpstr>
      <vt:lpstr>Code: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C#..</dc:title>
  <dc:creator>monaabdelazim</dc:creator>
  <cp:lastModifiedBy>monaabdelazim</cp:lastModifiedBy>
  <cp:revision>4</cp:revision>
  <dcterms:created xsi:type="dcterms:W3CDTF">2020-08-08T19:27:36Z</dcterms:created>
  <dcterms:modified xsi:type="dcterms:W3CDTF">2020-08-08T19:33:59Z</dcterms:modified>
</cp:coreProperties>
</file>